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5"/>
  </p:sldMasterIdLst>
  <p:sldIdLst>
    <p:sldId id="256" r:id="rId6"/>
    <p:sldId id="267" r:id="rId7"/>
    <p:sldId id="297" r:id="rId8"/>
    <p:sldId id="270" r:id="rId9"/>
    <p:sldId id="290" r:id="rId10"/>
    <p:sldId id="291" r:id="rId11"/>
    <p:sldId id="292" r:id="rId12"/>
    <p:sldId id="293" r:id="rId13"/>
    <p:sldId id="303" r:id="rId14"/>
    <p:sldId id="309" r:id="rId15"/>
    <p:sldId id="304" r:id="rId16"/>
    <p:sldId id="296" r:id="rId17"/>
    <p:sldId id="299" r:id="rId18"/>
    <p:sldId id="274" r:id="rId19"/>
    <p:sldId id="302" r:id="rId20"/>
    <p:sldId id="30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EB405-C498-4B27-8DAB-56226F5401A3}" v="12" dt="2022-10-13T21:53:49.6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114" d="100"/>
          <a:sy n="114" d="100"/>
        </p:scale>
        <p:origin x="127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merman, Benjamin FOR:EX" userId="7f4eda01-6c45-426b-aaaf-714e3e1b5dc1" providerId="ADAL" clId="{E03EB405-C498-4B27-8DAB-56226F5401A3}"/>
    <pc:docChg chg="undo custSel addSld delSld modSld sldOrd">
      <pc:chgData name="Timmerman, Benjamin FOR:EX" userId="7f4eda01-6c45-426b-aaaf-714e3e1b5dc1" providerId="ADAL" clId="{E03EB405-C498-4B27-8DAB-56226F5401A3}" dt="2022-10-13T21:53:49.679" v="1046" actId="20577"/>
      <pc:docMkLst>
        <pc:docMk/>
      </pc:docMkLst>
      <pc:sldChg chg="modSp mod">
        <pc:chgData name="Timmerman, Benjamin FOR:EX" userId="7f4eda01-6c45-426b-aaaf-714e3e1b5dc1" providerId="ADAL" clId="{E03EB405-C498-4B27-8DAB-56226F5401A3}" dt="2022-10-13T18:52:03.579" v="70" actId="20577"/>
        <pc:sldMkLst>
          <pc:docMk/>
          <pc:sldMk cId="1419334174" sldId="256"/>
        </pc:sldMkLst>
        <pc:spChg chg="mod">
          <ac:chgData name="Timmerman, Benjamin FOR:EX" userId="7f4eda01-6c45-426b-aaaf-714e3e1b5dc1" providerId="ADAL" clId="{E03EB405-C498-4B27-8DAB-56226F5401A3}" dt="2022-10-13T18:51:51.948" v="29" actId="20577"/>
          <ac:spMkLst>
            <pc:docMk/>
            <pc:sldMk cId="1419334174" sldId="256"/>
            <ac:spMk id="2" creationId="{00000000-0000-0000-0000-000000000000}"/>
          </ac:spMkLst>
        </pc:spChg>
        <pc:spChg chg="mod">
          <ac:chgData name="Timmerman, Benjamin FOR:EX" userId="7f4eda01-6c45-426b-aaaf-714e3e1b5dc1" providerId="ADAL" clId="{E03EB405-C498-4B27-8DAB-56226F5401A3}" dt="2022-10-13T18:52:03.579" v="70" actId="20577"/>
          <ac:spMkLst>
            <pc:docMk/>
            <pc:sldMk cId="1419334174" sldId="256"/>
            <ac:spMk id="3" creationId="{00000000-0000-0000-0000-000000000000}"/>
          </ac:spMkLst>
        </pc:spChg>
      </pc:sldChg>
      <pc:sldChg chg="addSp delSp modSp mod">
        <pc:chgData name="Timmerman, Benjamin FOR:EX" userId="7f4eda01-6c45-426b-aaaf-714e3e1b5dc1" providerId="ADAL" clId="{E03EB405-C498-4B27-8DAB-56226F5401A3}" dt="2022-10-13T21:08:58.685" v="1008" actId="1440"/>
        <pc:sldMkLst>
          <pc:docMk/>
          <pc:sldMk cId="4180576249" sldId="267"/>
        </pc:sldMkLst>
        <pc:spChg chg="mod">
          <ac:chgData name="Timmerman, Benjamin FOR:EX" userId="7f4eda01-6c45-426b-aaaf-714e3e1b5dc1" providerId="ADAL" clId="{E03EB405-C498-4B27-8DAB-56226F5401A3}" dt="2022-10-13T20:44:51.804" v="912" actId="26606"/>
          <ac:spMkLst>
            <pc:docMk/>
            <pc:sldMk cId="4180576249" sldId="267"/>
            <ac:spMk id="2" creationId="{00000000-0000-0000-0000-000000000000}"/>
          </ac:spMkLst>
        </pc:spChg>
        <pc:spChg chg="mod">
          <ac:chgData name="Timmerman, Benjamin FOR:EX" userId="7f4eda01-6c45-426b-aaaf-714e3e1b5dc1" providerId="ADAL" clId="{E03EB405-C498-4B27-8DAB-56226F5401A3}" dt="2022-10-13T20:44:51.804" v="912" actId="26606"/>
          <ac:spMkLst>
            <pc:docMk/>
            <pc:sldMk cId="4180576249" sldId="267"/>
            <ac:spMk id="4" creationId="{BD13260E-CCFD-4648-9E47-23F1DFD833DD}"/>
          </ac:spMkLst>
        </pc:spChg>
        <pc:spChg chg="add del">
          <ac:chgData name="Timmerman, Benjamin FOR:EX" userId="7f4eda01-6c45-426b-aaaf-714e3e1b5dc1" providerId="ADAL" clId="{E03EB405-C498-4B27-8DAB-56226F5401A3}" dt="2022-10-13T20:44:19.562" v="906" actId="26606"/>
          <ac:spMkLst>
            <pc:docMk/>
            <pc:sldMk cId="4180576249" sldId="267"/>
            <ac:spMk id="11" creationId="{1660E788-AFA9-4A1B-9991-6AA74632A15B}"/>
          </ac:spMkLst>
        </pc:spChg>
        <pc:spChg chg="add del">
          <ac:chgData name="Timmerman, Benjamin FOR:EX" userId="7f4eda01-6c45-426b-aaaf-714e3e1b5dc1" providerId="ADAL" clId="{E03EB405-C498-4B27-8DAB-56226F5401A3}" dt="2022-10-13T20:44:19.562" v="906" actId="26606"/>
          <ac:spMkLst>
            <pc:docMk/>
            <pc:sldMk cId="4180576249" sldId="267"/>
            <ac:spMk id="13" creationId="{867D4867-5BA7-4462-B2F6-A23F4A622AA7}"/>
          </ac:spMkLst>
        </pc:spChg>
        <pc:spChg chg="add del">
          <ac:chgData name="Timmerman, Benjamin FOR:EX" userId="7f4eda01-6c45-426b-aaaf-714e3e1b5dc1" providerId="ADAL" clId="{E03EB405-C498-4B27-8DAB-56226F5401A3}" dt="2022-10-13T20:44:08.187" v="899" actId="26606"/>
          <ac:spMkLst>
            <pc:docMk/>
            <pc:sldMk cId="4180576249" sldId="267"/>
            <ac:spMk id="18" creationId="{1660E788-AFA9-4A1B-9991-6AA74632A15B}"/>
          </ac:spMkLst>
        </pc:spChg>
        <pc:spChg chg="add del">
          <ac:chgData name="Timmerman, Benjamin FOR:EX" userId="7f4eda01-6c45-426b-aaaf-714e3e1b5dc1" providerId="ADAL" clId="{E03EB405-C498-4B27-8DAB-56226F5401A3}" dt="2022-10-13T20:44:08.187" v="899" actId="26606"/>
          <ac:spMkLst>
            <pc:docMk/>
            <pc:sldMk cId="4180576249" sldId="267"/>
            <ac:spMk id="20" creationId="{867D4867-5BA7-4462-B2F6-A23F4A622AA7}"/>
          </ac:spMkLst>
        </pc:spChg>
        <pc:spChg chg="add del">
          <ac:chgData name="Timmerman, Benjamin FOR:EX" userId="7f4eda01-6c45-426b-aaaf-714e3e1b5dc1" providerId="ADAL" clId="{E03EB405-C498-4B27-8DAB-56226F5401A3}" dt="2022-10-13T20:44:14.883" v="901" actId="26606"/>
          <ac:spMkLst>
            <pc:docMk/>
            <pc:sldMk cId="4180576249" sldId="267"/>
            <ac:spMk id="22" creationId="{99823778-D290-4538-B146-1F73C3755C9D}"/>
          </ac:spMkLst>
        </pc:spChg>
        <pc:spChg chg="add del">
          <ac:chgData name="Timmerman, Benjamin FOR:EX" userId="7f4eda01-6c45-426b-aaaf-714e3e1b5dc1" providerId="ADAL" clId="{E03EB405-C498-4B27-8DAB-56226F5401A3}" dt="2022-10-13T20:44:14.883" v="901" actId="26606"/>
          <ac:spMkLst>
            <pc:docMk/>
            <pc:sldMk cId="4180576249" sldId="267"/>
            <ac:spMk id="23" creationId="{8DCA398B-8CB4-4C0C-89C6-A8AB6F78D7DD}"/>
          </ac:spMkLst>
        </pc:spChg>
        <pc:spChg chg="add del">
          <ac:chgData name="Timmerman, Benjamin FOR:EX" userId="7f4eda01-6c45-426b-aaaf-714e3e1b5dc1" providerId="ADAL" clId="{E03EB405-C498-4B27-8DAB-56226F5401A3}" dt="2022-10-13T20:44:14.883" v="901" actId="26606"/>
          <ac:spMkLst>
            <pc:docMk/>
            <pc:sldMk cId="4180576249" sldId="267"/>
            <ac:spMk id="24" creationId="{9E8345C6-0280-4226-BD83-7333BA6C3AA3}"/>
          </ac:spMkLst>
        </pc:spChg>
        <pc:spChg chg="add del">
          <ac:chgData name="Timmerman, Benjamin FOR:EX" userId="7f4eda01-6c45-426b-aaaf-714e3e1b5dc1" providerId="ADAL" clId="{E03EB405-C498-4B27-8DAB-56226F5401A3}" dt="2022-10-13T20:44:17.733" v="903" actId="26606"/>
          <ac:spMkLst>
            <pc:docMk/>
            <pc:sldMk cId="4180576249" sldId="267"/>
            <ac:spMk id="26" creationId="{1660E788-AFA9-4A1B-9991-6AA74632A15B}"/>
          </ac:spMkLst>
        </pc:spChg>
        <pc:spChg chg="add del">
          <ac:chgData name="Timmerman, Benjamin FOR:EX" userId="7f4eda01-6c45-426b-aaaf-714e3e1b5dc1" providerId="ADAL" clId="{E03EB405-C498-4B27-8DAB-56226F5401A3}" dt="2022-10-13T20:44:17.733" v="903" actId="26606"/>
          <ac:spMkLst>
            <pc:docMk/>
            <pc:sldMk cId="4180576249" sldId="267"/>
            <ac:spMk id="27" creationId="{867D4867-5BA7-4462-B2F6-A23F4A622AA7}"/>
          </ac:spMkLst>
        </pc:spChg>
        <pc:spChg chg="add del">
          <ac:chgData name="Timmerman, Benjamin FOR:EX" userId="7f4eda01-6c45-426b-aaaf-714e3e1b5dc1" providerId="ADAL" clId="{E03EB405-C498-4B27-8DAB-56226F5401A3}" dt="2022-10-13T20:44:19.558" v="905" actId="26606"/>
          <ac:spMkLst>
            <pc:docMk/>
            <pc:sldMk cId="4180576249" sldId="267"/>
            <ac:spMk id="29" creationId="{8DCA398B-8CB4-4C0C-89C6-A8AB6F78D7DD}"/>
          </ac:spMkLst>
        </pc:spChg>
        <pc:spChg chg="add del">
          <ac:chgData name="Timmerman, Benjamin FOR:EX" userId="7f4eda01-6c45-426b-aaaf-714e3e1b5dc1" providerId="ADAL" clId="{E03EB405-C498-4B27-8DAB-56226F5401A3}" dt="2022-10-13T20:44:19.558" v="905" actId="26606"/>
          <ac:spMkLst>
            <pc:docMk/>
            <pc:sldMk cId="4180576249" sldId="267"/>
            <ac:spMk id="30" creationId="{9E8345C6-0280-4226-BD83-7333BA6C3AA3}"/>
          </ac:spMkLst>
        </pc:spChg>
        <pc:spChg chg="add del">
          <ac:chgData name="Timmerman, Benjamin FOR:EX" userId="7f4eda01-6c45-426b-aaaf-714e3e1b5dc1" providerId="ADAL" clId="{E03EB405-C498-4B27-8DAB-56226F5401A3}" dt="2022-10-13T20:44:19.558" v="905" actId="26606"/>
          <ac:spMkLst>
            <pc:docMk/>
            <pc:sldMk cId="4180576249" sldId="267"/>
            <ac:spMk id="31" creationId="{99823778-D290-4538-B146-1F73C3755C9D}"/>
          </ac:spMkLst>
        </pc:spChg>
        <pc:spChg chg="add del">
          <ac:chgData name="Timmerman, Benjamin FOR:EX" userId="7f4eda01-6c45-426b-aaaf-714e3e1b5dc1" providerId="ADAL" clId="{E03EB405-C498-4B27-8DAB-56226F5401A3}" dt="2022-10-13T20:44:51.808" v="913" actId="26606"/>
          <ac:spMkLst>
            <pc:docMk/>
            <pc:sldMk cId="4180576249" sldId="267"/>
            <ac:spMk id="33" creationId="{1660E788-AFA9-4A1B-9991-6AA74632A15B}"/>
          </ac:spMkLst>
        </pc:spChg>
        <pc:spChg chg="add del">
          <ac:chgData name="Timmerman, Benjamin FOR:EX" userId="7f4eda01-6c45-426b-aaaf-714e3e1b5dc1" providerId="ADAL" clId="{E03EB405-C498-4B27-8DAB-56226F5401A3}" dt="2022-10-13T20:44:51.808" v="913" actId="26606"/>
          <ac:spMkLst>
            <pc:docMk/>
            <pc:sldMk cId="4180576249" sldId="267"/>
            <ac:spMk id="34" creationId="{867D4867-5BA7-4462-B2F6-A23F4A622AA7}"/>
          </ac:spMkLst>
        </pc:spChg>
        <pc:spChg chg="add del">
          <ac:chgData name="Timmerman, Benjamin FOR:EX" userId="7f4eda01-6c45-426b-aaaf-714e3e1b5dc1" providerId="ADAL" clId="{E03EB405-C498-4B27-8DAB-56226F5401A3}" dt="2022-10-13T20:44:51.804" v="912" actId="26606"/>
          <ac:spMkLst>
            <pc:docMk/>
            <pc:sldMk cId="4180576249" sldId="267"/>
            <ac:spMk id="39" creationId="{8DCA398B-8CB4-4C0C-89C6-A8AB6F78D7DD}"/>
          </ac:spMkLst>
        </pc:spChg>
        <pc:spChg chg="add del">
          <ac:chgData name="Timmerman, Benjamin FOR:EX" userId="7f4eda01-6c45-426b-aaaf-714e3e1b5dc1" providerId="ADAL" clId="{E03EB405-C498-4B27-8DAB-56226F5401A3}" dt="2022-10-13T20:44:51.804" v="912" actId="26606"/>
          <ac:spMkLst>
            <pc:docMk/>
            <pc:sldMk cId="4180576249" sldId="267"/>
            <ac:spMk id="41" creationId="{9E8345C6-0280-4226-BD83-7333BA6C3AA3}"/>
          </ac:spMkLst>
        </pc:spChg>
        <pc:spChg chg="add del">
          <ac:chgData name="Timmerman, Benjamin FOR:EX" userId="7f4eda01-6c45-426b-aaaf-714e3e1b5dc1" providerId="ADAL" clId="{E03EB405-C498-4B27-8DAB-56226F5401A3}" dt="2022-10-13T20:44:51.804" v="912" actId="26606"/>
          <ac:spMkLst>
            <pc:docMk/>
            <pc:sldMk cId="4180576249" sldId="267"/>
            <ac:spMk id="43" creationId="{99823778-D290-4538-B146-1F73C3755C9D}"/>
          </ac:spMkLst>
        </pc:spChg>
        <pc:spChg chg="add">
          <ac:chgData name="Timmerman, Benjamin FOR:EX" userId="7f4eda01-6c45-426b-aaaf-714e3e1b5dc1" providerId="ADAL" clId="{E03EB405-C498-4B27-8DAB-56226F5401A3}" dt="2022-10-13T20:44:51.808" v="913" actId="26606"/>
          <ac:spMkLst>
            <pc:docMk/>
            <pc:sldMk cId="4180576249" sldId="267"/>
            <ac:spMk id="45" creationId="{1660E788-AFA9-4A1B-9991-6AA74632A15B}"/>
          </ac:spMkLst>
        </pc:spChg>
        <pc:spChg chg="add">
          <ac:chgData name="Timmerman, Benjamin FOR:EX" userId="7f4eda01-6c45-426b-aaaf-714e3e1b5dc1" providerId="ADAL" clId="{E03EB405-C498-4B27-8DAB-56226F5401A3}" dt="2022-10-13T20:44:51.808" v="913" actId="26606"/>
          <ac:spMkLst>
            <pc:docMk/>
            <pc:sldMk cId="4180576249" sldId="267"/>
            <ac:spMk id="46" creationId="{867D4867-5BA7-4462-B2F6-A23F4A622AA7}"/>
          </ac:spMkLst>
        </pc:spChg>
        <pc:picChg chg="add del mod ord">
          <ac:chgData name="Timmerman, Benjamin FOR:EX" userId="7f4eda01-6c45-426b-aaaf-714e3e1b5dc1" providerId="ADAL" clId="{E03EB405-C498-4B27-8DAB-56226F5401A3}" dt="2022-10-13T20:44:30.097" v="908" actId="478"/>
          <ac:picMkLst>
            <pc:docMk/>
            <pc:sldMk cId="4180576249" sldId="267"/>
            <ac:picMk id="5" creationId="{7CBCB232-A555-904C-1399-CAB6BE7C0E8D}"/>
          </ac:picMkLst>
        </pc:picChg>
        <pc:picChg chg="del">
          <ac:chgData name="Timmerman, Benjamin FOR:EX" userId="7f4eda01-6c45-426b-aaaf-714e3e1b5dc1" providerId="ADAL" clId="{E03EB405-C498-4B27-8DAB-56226F5401A3}" dt="2022-10-13T20:42:51.097" v="891" actId="478"/>
          <ac:picMkLst>
            <pc:docMk/>
            <pc:sldMk cId="4180576249" sldId="267"/>
            <ac:picMk id="6" creationId="{8843D106-532E-4E0F-8A45-CD3BDA84A9EA}"/>
          </ac:picMkLst>
        </pc:picChg>
        <pc:picChg chg="add mod">
          <ac:chgData name="Timmerman, Benjamin FOR:EX" userId="7f4eda01-6c45-426b-aaaf-714e3e1b5dc1" providerId="ADAL" clId="{E03EB405-C498-4B27-8DAB-56226F5401A3}" dt="2022-10-13T21:08:58.685" v="1008" actId="1440"/>
          <ac:picMkLst>
            <pc:docMk/>
            <pc:sldMk cId="4180576249" sldId="267"/>
            <ac:picMk id="8" creationId="{B3BC683A-974E-7148-26E2-62C234E76D1E}"/>
          </ac:picMkLst>
        </pc:picChg>
      </pc:sldChg>
      <pc:sldChg chg="modSp mod">
        <pc:chgData name="Timmerman, Benjamin FOR:EX" userId="7f4eda01-6c45-426b-aaaf-714e3e1b5dc1" providerId="ADAL" clId="{E03EB405-C498-4B27-8DAB-56226F5401A3}" dt="2022-10-13T21:08:42.979" v="1006" actId="1440"/>
        <pc:sldMkLst>
          <pc:docMk/>
          <pc:sldMk cId="3011244703" sldId="270"/>
        </pc:sldMkLst>
        <pc:spChg chg="mod">
          <ac:chgData name="Timmerman, Benjamin FOR:EX" userId="7f4eda01-6c45-426b-aaaf-714e3e1b5dc1" providerId="ADAL" clId="{E03EB405-C498-4B27-8DAB-56226F5401A3}" dt="2022-10-13T18:57:28.397" v="89" actId="20577"/>
          <ac:spMkLst>
            <pc:docMk/>
            <pc:sldMk cId="3011244703" sldId="270"/>
            <ac:spMk id="2" creationId="{00000000-0000-0000-0000-000000000000}"/>
          </ac:spMkLst>
        </pc:spChg>
        <pc:picChg chg="mod">
          <ac:chgData name="Timmerman, Benjamin FOR:EX" userId="7f4eda01-6c45-426b-aaaf-714e3e1b5dc1" providerId="ADAL" clId="{E03EB405-C498-4B27-8DAB-56226F5401A3}" dt="2022-10-13T21:08:42.979" v="1006" actId="1440"/>
          <ac:picMkLst>
            <pc:docMk/>
            <pc:sldMk cId="3011244703" sldId="270"/>
            <ac:picMk id="10" creationId="{8462ACEE-A290-4013-9C4B-779370A3D108}"/>
          </ac:picMkLst>
        </pc:picChg>
      </pc:sldChg>
      <pc:sldChg chg="modSp mod">
        <pc:chgData name="Timmerman, Benjamin FOR:EX" userId="7f4eda01-6c45-426b-aaaf-714e3e1b5dc1" providerId="ADAL" clId="{E03EB405-C498-4B27-8DAB-56226F5401A3}" dt="2022-10-13T21:08:38.064" v="1005" actId="1440"/>
        <pc:sldMkLst>
          <pc:docMk/>
          <pc:sldMk cId="190718" sldId="290"/>
        </pc:sldMkLst>
        <pc:spChg chg="mod">
          <ac:chgData name="Timmerman, Benjamin FOR:EX" userId="7f4eda01-6c45-426b-aaaf-714e3e1b5dc1" providerId="ADAL" clId="{E03EB405-C498-4B27-8DAB-56226F5401A3}" dt="2022-10-13T18:57:36.638" v="93" actId="20577"/>
          <ac:spMkLst>
            <pc:docMk/>
            <pc:sldMk cId="190718" sldId="290"/>
            <ac:spMk id="2" creationId="{00000000-0000-0000-0000-000000000000}"/>
          </ac:spMkLst>
        </pc:spChg>
        <pc:picChg chg="mod">
          <ac:chgData name="Timmerman, Benjamin FOR:EX" userId="7f4eda01-6c45-426b-aaaf-714e3e1b5dc1" providerId="ADAL" clId="{E03EB405-C498-4B27-8DAB-56226F5401A3}" dt="2022-10-13T21:08:38.064" v="1005" actId="1440"/>
          <ac:picMkLst>
            <pc:docMk/>
            <pc:sldMk cId="190718" sldId="290"/>
            <ac:picMk id="3" creationId="{9C81640C-CE2B-4775-935C-46F603D885D6}"/>
          </ac:picMkLst>
        </pc:picChg>
      </pc:sldChg>
      <pc:sldChg chg="modSp mod">
        <pc:chgData name="Timmerman, Benjamin FOR:EX" userId="7f4eda01-6c45-426b-aaaf-714e3e1b5dc1" providerId="ADAL" clId="{E03EB405-C498-4B27-8DAB-56226F5401A3}" dt="2022-10-13T21:08:33.778" v="1004" actId="1440"/>
        <pc:sldMkLst>
          <pc:docMk/>
          <pc:sldMk cId="1508011784" sldId="291"/>
        </pc:sldMkLst>
        <pc:spChg chg="mod">
          <ac:chgData name="Timmerman, Benjamin FOR:EX" userId="7f4eda01-6c45-426b-aaaf-714e3e1b5dc1" providerId="ADAL" clId="{E03EB405-C498-4B27-8DAB-56226F5401A3}" dt="2022-10-13T18:57:41.055" v="95" actId="20577"/>
          <ac:spMkLst>
            <pc:docMk/>
            <pc:sldMk cId="1508011784" sldId="291"/>
            <ac:spMk id="2" creationId="{00000000-0000-0000-0000-000000000000}"/>
          </ac:spMkLst>
        </pc:spChg>
        <pc:picChg chg="mod">
          <ac:chgData name="Timmerman, Benjamin FOR:EX" userId="7f4eda01-6c45-426b-aaaf-714e3e1b5dc1" providerId="ADAL" clId="{E03EB405-C498-4B27-8DAB-56226F5401A3}" dt="2022-10-13T21:08:33.778" v="1004" actId="1440"/>
          <ac:picMkLst>
            <pc:docMk/>
            <pc:sldMk cId="1508011784" sldId="291"/>
            <ac:picMk id="3" creationId="{8BE38AD8-EC01-40A2-A438-60461E7181C1}"/>
          </ac:picMkLst>
        </pc:picChg>
      </pc:sldChg>
      <pc:sldChg chg="modSp mod">
        <pc:chgData name="Timmerman, Benjamin FOR:EX" userId="7f4eda01-6c45-426b-aaaf-714e3e1b5dc1" providerId="ADAL" clId="{E03EB405-C498-4B27-8DAB-56226F5401A3}" dt="2022-10-13T21:08:12.875" v="1002" actId="1440"/>
        <pc:sldMkLst>
          <pc:docMk/>
          <pc:sldMk cId="492616593" sldId="292"/>
        </pc:sldMkLst>
        <pc:spChg chg="mod">
          <ac:chgData name="Timmerman, Benjamin FOR:EX" userId="7f4eda01-6c45-426b-aaaf-714e3e1b5dc1" providerId="ADAL" clId="{E03EB405-C498-4B27-8DAB-56226F5401A3}" dt="2022-10-13T18:57:46.535" v="97" actId="20577"/>
          <ac:spMkLst>
            <pc:docMk/>
            <pc:sldMk cId="492616593" sldId="292"/>
            <ac:spMk id="2" creationId="{00000000-0000-0000-0000-000000000000}"/>
          </ac:spMkLst>
        </pc:spChg>
        <pc:picChg chg="mod">
          <ac:chgData name="Timmerman, Benjamin FOR:EX" userId="7f4eda01-6c45-426b-aaaf-714e3e1b5dc1" providerId="ADAL" clId="{E03EB405-C498-4B27-8DAB-56226F5401A3}" dt="2022-10-13T21:08:12.875" v="1002" actId="1440"/>
          <ac:picMkLst>
            <pc:docMk/>
            <pc:sldMk cId="492616593" sldId="292"/>
            <ac:picMk id="3" creationId="{DD749870-30DA-4E24-9D1A-F2EF80C34F25}"/>
          </ac:picMkLst>
        </pc:picChg>
      </pc:sldChg>
      <pc:sldChg chg="modSp mod">
        <pc:chgData name="Timmerman, Benjamin FOR:EX" userId="7f4eda01-6c45-426b-aaaf-714e3e1b5dc1" providerId="ADAL" clId="{E03EB405-C498-4B27-8DAB-56226F5401A3}" dt="2022-10-13T21:08:07.680" v="1001" actId="1440"/>
        <pc:sldMkLst>
          <pc:docMk/>
          <pc:sldMk cId="4284437744" sldId="293"/>
        </pc:sldMkLst>
        <pc:spChg chg="mod">
          <ac:chgData name="Timmerman, Benjamin FOR:EX" userId="7f4eda01-6c45-426b-aaaf-714e3e1b5dc1" providerId="ADAL" clId="{E03EB405-C498-4B27-8DAB-56226F5401A3}" dt="2022-10-13T18:57:53.286" v="99" actId="20577"/>
          <ac:spMkLst>
            <pc:docMk/>
            <pc:sldMk cId="4284437744" sldId="293"/>
            <ac:spMk id="2" creationId="{00000000-0000-0000-0000-000000000000}"/>
          </ac:spMkLst>
        </pc:spChg>
        <pc:picChg chg="mod">
          <ac:chgData name="Timmerman, Benjamin FOR:EX" userId="7f4eda01-6c45-426b-aaaf-714e3e1b5dc1" providerId="ADAL" clId="{E03EB405-C498-4B27-8DAB-56226F5401A3}" dt="2022-10-13T21:08:07.680" v="1001" actId="1440"/>
          <ac:picMkLst>
            <pc:docMk/>
            <pc:sldMk cId="4284437744" sldId="293"/>
            <ac:picMk id="5" creationId="{294201BF-F712-4190-95F9-5639821E1A74}"/>
          </ac:picMkLst>
        </pc:picChg>
      </pc:sldChg>
      <pc:sldChg chg="modSp mod">
        <pc:chgData name="Timmerman, Benjamin FOR:EX" userId="7f4eda01-6c45-426b-aaaf-714e3e1b5dc1" providerId="ADAL" clId="{E03EB405-C498-4B27-8DAB-56226F5401A3}" dt="2022-10-13T21:48:23.667" v="1036" actId="20577"/>
        <pc:sldMkLst>
          <pc:docMk/>
          <pc:sldMk cId="417143318" sldId="296"/>
        </pc:sldMkLst>
        <pc:spChg chg="mod">
          <ac:chgData name="Timmerman, Benjamin FOR:EX" userId="7f4eda01-6c45-426b-aaaf-714e3e1b5dc1" providerId="ADAL" clId="{E03EB405-C498-4B27-8DAB-56226F5401A3}" dt="2022-10-13T21:48:23.667" v="1036" actId="20577"/>
          <ac:spMkLst>
            <pc:docMk/>
            <pc:sldMk cId="417143318" sldId="296"/>
            <ac:spMk id="4" creationId="{BD13260E-CCFD-4648-9E47-23F1DFD833DD}"/>
          </ac:spMkLst>
        </pc:spChg>
        <pc:graphicFrameChg chg="mod">
          <ac:chgData name="Timmerman, Benjamin FOR:EX" userId="7f4eda01-6c45-426b-aaaf-714e3e1b5dc1" providerId="ADAL" clId="{E03EB405-C498-4B27-8DAB-56226F5401A3}" dt="2022-10-13T20:16:20.963" v="103" actId="20577"/>
          <ac:graphicFrameMkLst>
            <pc:docMk/>
            <pc:sldMk cId="417143318" sldId="296"/>
            <ac:graphicFrameMk id="12" creationId="{1A134282-12E0-42AE-80BC-A29667F09A8E}"/>
          </ac:graphicFrameMkLst>
        </pc:graphicFrameChg>
      </pc:sldChg>
      <pc:sldChg chg="addSp delSp modSp mod">
        <pc:chgData name="Timmerman, Benjamin FOR:EX" userId="7f4eda01-6c45-426b-aaaf-714e3e1b5dc1" providerId="ADAL" clId="{E03EB405-C498-4B27-8DAB-56226F5401A3}" dt="2022-10-13T21:29:34.691" v="1021" actId="20577"/>
        <pc:sldMkLst>
          <pc:docMk/>
          <pc:sldMk cId="3192178258" sldId="299"/>
        </pc:sldMkLst>
        <pc:spChg chg="mod">
          <ac:chgData name="Timmerman, Benjamin FOR:EX" userId="7f4eda01-6c45-426b-aaaf-714e3e1b5dc1" providerId="ADAL" clId="{E03EB405-C498-4B27-8DAB-56226F5401A3}" dt="2022-10-13T21:29:34.691" v="1021" actId="20577"/>
          <ac:spMkLst>
            <pc:docMk/>
            <pc:sldMk cId="3192178258" sldId="299"/>
            <ac:spMk id="4" creationId="{BD13260E-CCFD-4648-9E47-23F1DFD833DD}"/>
          </ac:spMkLst>
        </pc:spChg>
        <pc:graphicFrameChg chg="del">
          <ac:chgData name="Timmerman, Benjamin FOR:EX" userId="7f4eda01-6c45-426b-aaaf-714e3e1b5dc1" providerId="ADAL" clId="{E03EB405-C498-4B27-8DAB-56226F5401A3}" dt="2022-10-13T20:20:44.781" v="238" actId="478"/>
          <ac:graphicFrameMkLst>
            <pc:docMk/>
            <pc:sldMk cId="3192178258" sldId="299"/>
            <ac:graphicFrameMk id="3" creationId="{BA6D9BA0-C1CA-4D4B-B174-29D2542A5054}"/>
          </ac:graphicFrameMkLst>
        </pc:graphicFrameChg>
        <pc:graphicFrameChg chg="add mod modGraphic">
          <ac:chgData name="Timmerman, Benjamin FOR:EX" userId="7f4eda01-6c45-426b-aaaf-714e3e1b5dc1" providerId="ADAL" clId="{E03EB405-C498-4B27-8DAB-56226F5401A3}" dt="2022-10-13T20:21:39.027" v="245" actId="1076"/>
          <ac:graphicFrameMkLst>
            <pc:docMk/>
            <pc:sldMk cId="3192178258" sldId="299"/>
            <ac:graphicFrameMk id="5" creationId="{96A2E5C7-80DC-CE68-62DB-9DBA1F95CF19}"/>
          </ac:graphicFrameMkLst>
        </pc:graphicFrameChg>
        <pc:graphicFrameChg chg="mod">
          <ac:chgData name="Timmerman, Benjamin FOR:EX" userId="7f4eda01-6c45-426b-aaaf-714e3e1b5dc1" providerId="ADAL" clId="{E03EB405-C498-4B27-8DAB-56226F5401A3}" dt="2022-10-13T20:20:40.296" v="237" actId="20577"/>
          <ac:graphicFrameMkLst>
            <pc:docMk/>
            <pc:sldMk cId="3192178258" sldId="299"/>
            <ac:graphicFrameMk id="10" creationId="{F2395114-70CC-4514-AFB3-1E482EC0166E}"/>
          </ac:graphicFrameMkLst>
        </pc:graphicFrameChg>
      </pc:sldChg>
      <pc:sldChg chg="addSp delSp modSp mod">
        <pc:chgData name="Timmerman, Benjamin FOR:EX" userId="7f4eda01-6c45-426b-aaaf-714e3e1b5dc1" providerId="ADAL" clId="{E03EB405-C498-4B27-8DAB-56226F5401A3}" dt="2022-10-13T21:53:49.679" v="1046" actId="20577"/>
        <pc:sldMkLst>
          <pc:docMk/>
          <pc:sldMk cId="1280010986" sldId="302"/>
        </pc:sldMkLst>
        <pc:spChg chg="mod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2" creationId="{00000000-0000-0000-0000-000000000000}"/>
          </ac:spMkLst>
        </pc:spChg>
        <pc:spChg chg="del mod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3" creationId="{C4900873-552F-41F8-99FD-49D77FDF5D3A}"/>
          </ac:spMkLst>
        </pc:spChg>
        <pc:spChg chg="del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17" creationId="{C33976D1-3430-450C-A978-87A9A6E8E71F}"/>
          </ac:spMkLst>
        </pc:spChg>
        <pc:spChg chg="del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19" creationId="{7D6AAC78-7D86-415A-ADC1-2B474807960C}"/>
          </ac:spMkLst>
        </pc:spChg>
        <pc:spChg chg="del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21" creationId="{F2A658D9-F185-44F1-BA33-D50320D1D078}"/>
          </ac:spMkLst>
        </pc:spChg>
        <pc:spChg chg="add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27" creationId="{93F0ADB5-A0B4-4B01-A8C4-FDC34CE22BD4}"/>
          </ac:spMkLst>
        </pc:spChg>
        <pc:spChg chg="add">
          <ac:chgData name="Timmerman, Benjamin FOR:EX" userId="7f4eda01-6c45-426b-aaaf-714e3e1b5dc1" providerId="ADAL" clId="{E03EB405-C498-4B27-8DAB-56226F5401A3}" dt="2022-10-13T21:30:41.923" v="1022" actId="26606"/>
          <ac:spMkLst>
            <pc:docMk/>
            <pc:sldMk cId="1280010986" sldId="302"/>
            <ac:spMk id="29" creationId="{AA6D0FDE-0241-4C21-A720-A69475358235}"/>
          </ac:spMkLst>
        </pc:spChg>
        <pc:graphicFrameChg chg="add mod">
          <ac:chgData name="Timmerman, Benjamin FOR:EX" userId="7f4eda01-6c45-426b-aaaf-714e3e1b5dc1" providerId="ADAL" clId="{E03EB405-C498-4B27-8DAB-56226F5401A3}" dt="2022-10-13T21:53:49.679" v="1046" actId="20577"/>
          <ac:graphicFrameMkLst>
            <pc:docMk/>
            <pc:sldMk cId="1280010986" sldId="302"/>
            <ac:graphicFrameMk id="23" creationId="{94EBC06D-9F9A-7D00-308B-B307B0D40F8F}"/>
          </ac:graphicFrameMkLst>
        </pc:graphicFrameChg>
      </pc:sldChg>
      <pc:sldChg chg="modSp mod">
        <pc:chgData name="Timmerman, Benjamin FOR:EX" userId="7f4eda01-6c45-426b-aaaf-714e3e1b5dc1" providerId="ADAL" clId="{E03EB405-C498-4B27-8DAB-56226F5401A3}" dt="2022-10-13T21:08:02.193" v="1000" actId="1440"/>
        <pc:sldMkLst>
          <pc:docMk/>
          <pc:sldMk cId="4183390622" sldId="303"/>
        </pc:sldMkLst>
        <pc:spChg chg="mod">
          <ac:chgData name="Timmerman, Benjamin FOR:EX" userId="7f4eda01-6c45-426b-aaaf-714e3e1b5dc1" providerId="ADAL" clId="{E03EB405-C498-4B27-8DAB-56226F5401A3}" dt="2022-10-13T21:01:04.627" v="980" actId="20577"/>
          <ac:spMkLst>
            <pc:docMk/>
            <pc:sldMk cId="4183390622" sldId="303"/>
            <ac:spMk id="2" creationId="{00000000-0000-0000-0000-000000000000}"/>
          </ac:spMkLst>
        </pc:spChg>
        <pc:picChg chg="mod">
          <ac:chgData name="Timmerman, Benjamin FOR:EX" userId="7f4eda01-6c45-426b-aaaf-714e3e1b5dc1" providerId="ADAL" clId="{E03EB405-C498-4B27-8DAB-56226F5401A3}" dt="2022-10-13T21:08:02.193" v="1000" actId="1440"/>
          <ac:picMkLst>
            <pc:docMk/>
            <pc:sldMk cId="4183390622" sldId="303"/>
            <ac:picMk id="5" creationId="{294201BF-F712-4190-95F9-5639821E1A74}"/>
          </ac:picMkLst>
        </pc:picChg>
      </pc:sldChg>
      <pc:sldChg chg="addSp delSp modSp add del mod setBg">
        <pc:chgData name="Timmerman, Benjamin FOR:EX" userId="7f4eda01-6c45-426b-aaaf-714e3e1b5dc1" providerId="ADAL" clId="{E03EB405-C498-4B27-8DAB-56226F5401A3}" dt="2022-10-13T21:50:35.563" v="1042" actId="14100"/>
        <pc:sldMkLst>
          <pc:docMk/>
          <pc:sldMk cId="2351037766" sldId="304"/>
        </pc:sldMkLst>
        <pc:spChg chg="mod">
          <ac:chgData name="Timmerman, Benjamin FOR:EX" userId="7f4eda01-6c45-426b-aaaf-714e3e1b5dc1" providerId="ADAL" clId="{E03EB405-C498-4B27-8DAB-56226F5401A3}" dt="2022-10-13T20:54:35.572" v="949" actId="26606"/>
          <ac:spMkLst>
            <pc:docMk/>
            <pc:sldMk cId="2351037766" sldId="304"/>
            <ac:spMk id="2" creationId="{00000000-0000-0000-0000-000000000000}"/>
          </ac:spMkLst>
        </pc:spChg>
        <pc:spChg chg="del">
          <ac:chgData name="Timmerman, Benjamin FOR:EX" userId="7f4eda01-6c45-426b-aaaf-714e3e1b5dc1" providerId="ADAL" clId="{E03EB405-C498-4B27-8DAB-56226F5401A3}" dt="2022-10-13T20:49:41.565" v="928" actId="22"/>
          <ac:spMkLst>
            <pc:docMk/>
            <pc:sldMk cId="2351037766" sldId="304"/>
            <ac:spMk id="4" creationId="{D2E74A81-ECE5-45B3-955A-1A4E0673250F}"/>
          </ac:spMkLst>
        </pc:spChg>
        <pc:spChg chg="del mod ord">
          <ac:chgData name="Timmerman, Benjamin FOR:EX" userId="7f4eda01-6c45-426b-aaaf-714e3e1b5dc1" providerId="ADAL" clId="{E03EB405-C498-4B27-8DAB-56226F5401A3}" dt="2022-10-13T21:00:35.563" v="976" actId="478"/>
          <ac:spMkLst>
            <pc:docMk/>
            <pc:sldMk cId="2351037766" sldId="304"/>
            <ac:spMk id="8" creationId="{346FD218-697E-4F11-BDAE-E8017F28BEB7}"/>
          </ac:spMkLst>
        </pc:spChg>
        <pc:spChg chg="add del mod">
          <ac:chgData name="Timmerman, Benjamin FOR:EX" userId="7f4eda01-6c45-426b-aaaf-714e3e1b5dc1" providerId="ADAL" clId="{E03EB405-C498-4B27-8DAB-56226F5401A3}" dt="2022-10-13T20:54:12.833" v="945" actId="22"/>
          <ac:spMkLst>
            <pc:docMk/>
            <pc:sldMk cId="2351037766" sldId="304"/>
            <ac:spMk id="10" creationId="{7F34FFCC-9DE9-29CF-F965-AF46493A1589}"/>
          </ac:spMkLst>
        </pc:spChg>
        <pc:spChg chg="add del">
          <ac:chgData name="Timmerman, Benjamin FOR:EX" userId="7f4eda01-6c45-426b-aaaf-714e3e1b5dc1" providerId="ADAL" clId="{E03EB405-C498-4B27-8DAB-56226F5401A3}" dt="2022-10-13T20:54:35.572" v="949" actId="26606"/>
          <ac:spMkLst>
            <pc:docMk/>
            <pc:sldMk cId="2351037766" sldId="304"/>
            <ac:spMk id="19" creationId="{930BC020-BDBF-49EB-9898-BAB5BF559317}"/>
          </ac:spMkLst>
        </pc:spChg>
        <pc:spChg chg="add del">
          <ac:chgData name="Timmerman, Benjamin FOR:EX" userId="7f4eda01-6c45-426b-aaaf-714e3e1b5dc1" providerId="ADAL" clId="{E03EB405-C498-4B27-8DAB-56226F5401A3}" dt="2022-10-13T20:54:35.572" v="949" actId="26606"/>
          <ac:spMkLst>
            <pc:docMk/>
            <pc:sldMk cId="2351037766" sldId="304"/>
            <ac:spMk id="21" creationId="{64950C64-5D81-40F1-9601-8BA0D63BAE74}"/>
          </ac:spMkLst>
        </pc:spChg>
        <pc:picChg chg="del">
          <ac:chgData name="Timmerman, Benjamin FOR:EX" userId="7f4eda01-6c45-426b-aaaf-714e3e1b5dc1" providerId="ADAL" clId="{E03EB405-C498-4B27-8DAB-56226F5401A3}" dt="2022-10-13T20:46:39.675" v="927" actId="478"/>
          <ac:picMkLst>
            <pc:docMk/>
            <pc:sldMk cId="2351037766" sldId="304"/>
            <ac:picMk id="5" creationId="{294201BF-F712-4190-95F9-5639821E1A74}"/>
          </ac:picMkLst>
        </pc:picChg>
        <pc:picChg chg="add del mod ord">
          <ac:chgData name="Timmerman, Benjamin FOR:EX" userId="7f4eda01-6c45-426b-aaaf-714e3e1b5dc1" providerId="ADAL" clId="{E03EB405-C498-4B27-8DAB-56226F5401A3}" dt="2022-10-13T20:50:18.589" v="932" actId="478"/>
          <ac:picMkLst>
            <pc:docMk/>
            <pc:sldMk cId="2351037766" sldId="304"/>
            <ac:picMk id="6" creationId="{A5110E7C-9E2E-20D1-5014-462DE438FCEF}"/>
          </ac:picMkLst>
        </pc:picChg>
        <pc:picChg chg="mod">
          <ac:chgData name="Timmerman, Benjamin FOR:EX" userId="7f4eda01-6c45-426b-aaaf-714e3e1b5dc1" providerId="ADAL" clId="{E03EB405-C498-4B27-8DAB-56226F5401A3}" dt="2022-10-13T21:36:11.730" v="1028" actId="1076"/>
          <ac:picMkLst>
            <pc:docMk/>
            <pc:sldMk cId="2351037766" sldId="304"/>
            <ac:picMk id="9" creationId="{1B4EC87C-FBC6-4583-8C20-D13D48A9DA37}"/>
          </ac:picMkLst>
        </pc:picChg>
        <pc:picChg chg="add mod ord">
          <ac:chgData name="Timmerman, Benjamin FOR:EX" userId="7f4eda01-6c45-426b-aaaf-714e3e1b5dc1" providerId="ADAL" clId="{E03EB405-C498-4B27-8DAB-56226F5401A3}" dt="2022-10-13T21:50:35.563" v="1042" actId="14100"/>
          <ac:picMkLst>
            <pc:docMk/>
            <pc:sldMk cId="2351037766" sldId="304"/>
            <ac:picMk id="12" creationId="{19BA3043-B3BC-B510-42C5-99E800F97EE3}"/>
          </ac:picMkLst>
        </pc:picChg>
        <pc:picChg chg="add mod ord">
          <ac:chgData name="Timmerman, Benjamin FOR:EX" userId="7f4eda01-6c45-426b-aaaf-714e3e1b5dc1" providerId="ADAL" clId="{E03EB405-C498-4B27-8DAB-56226F5401A3}" dt="2022-10-13T21:50:22.866" v="1041" actId="14100"/>
          <ac:picMkLst>
            <pc:docMk/>
            <pc:sldMk cId="2351037766" sldId="304"/>
            <ac:picMk id="14" creationId="{043A2A6A-B584-583D-2B18-1117031261CC}"/>
          </ac:picMkLst>
        </pc:picChg>
      </pc:sldChg>
      <pc:sldChg chg="new del">
        <pc:chgData name="Timmerman, Benjamin FOR:EX" userId="7f4eda01-6c45-426b-aaaf-714e3e1b5dc1" providerId="ADAL" clId="{E03EB405-C498-4B27-8DAB-56226F5401A3}" dt="2022-10-13T18:53:03.952" v="74" actId="47"/>
        <pc:sldMkLst>
          <pc:docMk/>
          <pc:sldMk cId="3594985905" sldId="305"/>
        </pc:sldMkLst>
      </pc:sldChg>
      <pc:sldChg chg="addSp delSp modSp add mod ord setBg delDesignElem">
        <pc:chgData name="Timmerman, Benjamin FOR:EX" userId="7f4eda01-6c45-426b-aaaf-714e3e1b5dc1" providerId="ADAL" clId="{E03EB405-C498-4B27-8DAB-56226F5401A3}" dt="2022-10-13T18:53:53.135" v="87"/>
        <pc:sldMkLst>
          <pc:docMk/>
          <pc:sldMk cId="416691284" sldId="308"/>
        </pc:sldMkLst>
        <pc:spChg chg="mod">
          <ac:chgData name="Timmerman, Benjamin FOR:EX" userId="7f4eda01-6c45-426b-aaaf-714e3e1b5dc1" providerId="ADAL" clId="{E03EB405-C498-4B27-8DAB-56226F5401A3}" dt="2022-10-13T18:53:41.185" v="85" actId="26606"/>
          <ac:spMkLst>
            <pc:docMk/>
            <pc:sldMk cId="416691284" sldId="308"/>
            <ac:spMk id="2" creationId="{1117C37D-9BD5-4381-A5A5-627A1213CD21}"/>
          </ac:spMkLst>
        </pc:spChg>
        <pc:spChg chg="add del">
          <ac:chgData name="Timmerman, Benjamin FOR:EX" userId="7f4eda01-6c45-426b-aaaf-714e3e1b5dc1" providerId="ADAL" clId="{E03EB405-C498-4B27-8DAB-56226F5401A3}" dt="2022-10-13T18:53:41.185" v="85" actId="26606"/>
          <ac:spMkLst>
            <pc:docMk/>
            <pc:sldMk cId="416691284" sldId="308"/>
            <ac:spMk id="3" creationId="{40EFF4F7-7E76-4288-925B-0A738398B5A4}"/>
          </ac:spMkLst>
        </pc:spChg>
        <pc:spChg chg="del">
          <ac:chgData name="Timmerman, Benjamin FOR:EX" userId="7f4eda01-6c45-426b-aaaf-714e3e1b5dc1" providerId="ADAL" clId="{E03EB405-C498-4B27-8DAB-56226F5401A3}" dt="2022-10-13T18:53:01.552" v="73"/>
          <ac:spMkLst>
            <pc:docMk/>
            <pc:sldMk cId="416691284" sldId="308"/>
            <ac:spMk id="8" creationId="{6C9F9EF0-93D5-4D4B-BAFE-4770028147DD}"/>
          </ac:spMkLst>
        </pc:spChg>
        <pc:spChg chg="add del">
          <ac:chgData name="Timmerman, Benjamin FOR:EX" userId="7f4eda01-6c45-426b-aaaf-714e3e1b5dc1" providerId="ADAL" clId="{E03EB405-C498-4B27-8DAB-56226F5401A3}" dt="2022-10-13T18:53:19.800" v="76" actId="26606"/>
          <ac:spMkLst>
            <pc:docMk/>
            <pc:sldMk cId="416691284" sldId="308"/>
            <ac:spMk id="9" creationId="{93F0ADB5-A0B4-4B01-A8C4-FDC34CE22BD4}"/>
          </ac:spMkLst>
        </pc:spChg>
        <pc:spChg chg="add del">
          <ac:chgData name="Timmerman, Benjamin FOR:EX" userId="7f4eda01-6c45-426b-aaaf-714e3e1b5dc1" providerId="ADAL" clId="{E03EB405-C498-4B27-8DAB-56226F5401A3}" dt="2022-10-13T18:53:24.013" v="78" actId="26606"/>
          <ac:spMkLst>
            <pc:docMk/>
            <pc:sldMk cId="416691284" sldId="308"/>
            <ac:spMk id="10" creationId="{0D65299F-028F-4AFC-B46A-8DB33E20FE4A}"/>
          </ac:spMkLst>
        </pc:spChg>
        <pc:spChg chg="add del">
          <ac:chgData name="Timmerman, Benjamin FOR:EX" userId="7f4eda01-6c45-426b-aaaf-714e3e1b5dc1" providerId="ADAL" clId="{E03EB405-C498-4B27-8DAB-56226F5401A3}" dt="2022-10-13T18:53:19.800" v="76" actId="26606"/>
          <ac:spMkLst>
            <pc:docMk/>
            <pc:sldMk cId="416691284" sldId="308"/>
            <ac:spMk id="11" creationId="{AA6D0FDE-0241-4C21-A720-A69475358235}"/>
          </ac:spMkLst>
        </pc:spChg>
        <pc:spChg chg="add del">
          <ac:chgData name="Timmerman, Benjamin FOR:EX" userId="7f4eda01-6c45-426b-aaaf-714e3e1b5dc1" providerId="ADAL" clId="{E03EB405-C498-4B27-8DAB-56226F5401A3}" dt="2022-10-13T18:53:24.013" v="78" actId="26606"/>
          <ac:spMkLst>
            <pc:docMk/>
            <pc:sldMk cId="416691284" sldId="308"/>
            <ac:spMk id="12" creationId="{BAC87F6E-526A-49B5-995D-42DB656594C9}"/>
          </ac:spMkLst>
        </pc:spChg>
        <pc:spChg chg="add del">
          <ac:chgData name="Timmerman, Benjamin FOR:EX" userId="7f4eda01-6c45-426b-aaaf-714e3e1b5dc1" providerId="ADAL" clId="{E03EB405-C498-4B27-8DAB-56226F5401A3}" dt="2022-10-13T18:53:24.013" v="78" actId="26606"/>
          <ac:spMkLst>
            <pc:docMk/>
            <pc:sldMk cId="416691284" sldId="308"/>
            <ac:spMk id="13" creationId="{2AEFFFF2-9EB4-4B6C-B9F8-2BA3EF89A21C}"/>
          </ac:spMkLst>
        </pc:spChg>
        <pc:spChg chg="add del">
          <ac:chgData name="Timmerman, Benjamin FOR:EX" userId="7f4eda01-6c45-426b-aaaf-714e3e1b5dc1" providerId="ADAL" clId="{E03EB405-C498-4B27-8DAB-56226F5401A3}" dt="2022-10-13T18:53:24.013" v="78" actId="26606"/>
          <ac:spMkLst>
            <pc:docMk/>
            <pc:sldMk cId="416691284" sldId="308"/>
            <ac:spMk id="14" creationId="{40EFF4F7-7E76-4288-925B-0A738398B5A4}"/>
          </ac:spMkLst>
        </pc:spChg>
        <pc:spChg chg="add del">
          <ac:chgData name="Timmerman, Benjamin FOR:EX" userId="7f4eda01-6c45-426b-aaaf-714e3e1b5dc1" providerId="ADAL" clId="{E03EB405-C498-4B27-8DAB-56226F5401A3}" dt="2022-10-13T18:53:30.938" v="80" actId="26606"/>
          <ac:spMkLst>
            <pc:docMk/>
            <pc:sldMk cId="416691284" sldId="308"/>
            <ac:spMk id="16" creationId="{93F0ADB5-A0B4-4B01-A8C4-FDC34CE22BD4}"/>
          </ac:spMkLst>
        </pc:spChg>
        <pc:spChg chg="add del">
          <ac:chgData name="Timmerman, Benjamin FOR:EX" userId="7f4eda01-6c45-426b-aaaf-714e3e1b5dc1" providerId="ADAL" clId="{E03EB405-C498-4B27-8DAB-56226F5401A3}" dt="2022-10-13T18:53:30.938" v="80" actId="26606"/>
          <ac:spMkLst>
            <pc:docMk/>
            <pc:sldMk cId="416691284" sldId="308"/>
            <ac:spMk id="17" creationId="{AA6D0FDE-0241-4C21-A720-A69475358235}"/>
          </ac:spMkLst>
        </pc:spChg>
        <pc:spChg chg="add del">
          <ac:chgData name="Timmerman, Benjamin FOR:EX" userId="7f4eda01-6c45-426b-aaaf-714e3e1b5dc1" providerId="ADAL" clId="{E03EB405-C498-4B27-8DAB-56226F5401A3}" dt="2022-10-13T18:53:34.585" v="82" actId="26606"/>
          <ac:spMkLst>
            <pc:docMk/>
            <pc:sldMk cId="416691284" sldId="308"/>
            <ac:spMk id="20" creationId="{C33976D1-3430-450C-A978-87A9A6E8E71F}"/>
          </ac:spMkLst>
        </pc:spChg>
        <pc:spChg chg="add del">
          <ac:chgData name="Timmerman, Benjamin FOR:EX" userId="7f4eda01-6c45-426b-aaaf-714e3e1b5dc1" providerId="ADAL" clId="{E03EB405-C498-4B27-8DAB-56226F5401A3}" dt="2022-10-13T18:53:34.585" v="82" actId="26606"/>
          <ac:spMkLst>
            <pc:docMk/>
            <pc:sldMk cId="416691284" sldId="308"/>
            <ac:spMk id="21" creationId="{7D6AAC78-7D86-415A-ADC1-2B474807960C}"/>
          </ac:spMkLst>
        </pc:spChg>
        <pc:spChg chg="add del">
          <ac:chgData name="Timmerman, Benjamin FOR:EX" userId="7f4eda01-6c45-426b-aaaf-714e3e1b5dc1" providerId="ADAL" clId="{E03EB405-C498-4B27-8DAB-56226F5401A3}" dt="2022-10-13T18:53:34.585" v="82" actId="26606"/>
          <ac:spMkLst>
            <pc:docMk/>
            <pc:sldMk cId="416691284" sldId="308"/>
            <ac:spMk id="22" creationId="{F2A658D9-F185-44F1-BA33-D50320D1D078}"/>
          </ac:spMkLst>
        </pc:spChg>
        <pc:spChg chg="add del">
          <ac:chgData name="Timmerman, Benjamin FOR:EX" userId="7f4eda01-6c45-426b-aaaf-714e3e1b5dc1" providerId="ADAL" clId="{E03EB405-C498-4B27-8DAB-56226F5401A3}" dt="2022-10-13T18:53:34.585" v="82" actId="26606"/>
          <ac:spMkLst>
            <pc:docMk/>
            <pc:sldMk cId="416691284" sldId="308"/>
            <ac:spMk id="23" creationId="{40EFF4F7-7E76-4288-925B-0A738398B5A4}"/>
          </ac:spMkLst>
        </pc:spChg>
        <pc:spChg chg="add del">
          <ac:chgData name="Timmerman, Benjamin FOR:EX" userId="7f4eda01-6c45-426b-aaaf-714e3e1b5dc1" providerId="ADAL" clId="{E03EB405-C498-4B27-8DAB-56226F5401A3}" dt="2022-10-13T18:53:41.176" v="84" actId="26606"/>
          <ac:spMkLst>
            <pc:docMk/>
            <pc:sldMk cId="416691284" sldId="308"/>
            <ac:spMk id="25" creationId="{93F0ADB5-A0B4-4B01-A8C4-FDC34CE22BD4}"/>
          </ac:spMkLst>
        </pc:spChg>
        <pc:spChg chg="add del">
          <ac:chgData name="Timmerman, Benjamin FOR:EX" userId="7f4eda01-6c45-426b-aaaf-714e3e1b5dc1" providerId="ADAL" clId="{E03EB405-C498-4B27-8DAB-56226F5401A3}" dt="2022-10-13T18:53:41.176" v="84" actId="26606"/>
          <ac:spMkLst>
            <pc:docMk/>
            <pc:sldMk cId="416691284" sldId="308"/>
            <ac:spMk id="26" creationId="{AA6D0FDE-0241-4C21-A720-A69475358235}"/>
          </ac:spMkLst>
        </pc:spChg>
        <pc:spChg chg="add">
          <ac:chgData name="Timmerman, Benjamin FOR:EX" userId="7f4eda01-6c45-426b-aaaf-714e3e1b5dc1" providerId="ADAL" clId="{E03EB405-C498-4B27-8DAB-56226F5401A3}" dt="2022-10-13T18:53:41.185" v="85" actId="26606"/>
          <ac:spMkLst>
            <pc:docMk/>
            <pc:sldMk cId="416691284" sldId="308"/>
            <ac:spMk id="29" creationId="{2AEFFFF2-9EB4-4B6C-B9F8-2BA3EF89A21C}"/>
          </ac:spMkLst>
        </pc:spChg>
        <pc:spChg chg="add">
          <ac:chgData name="Timmerman, Benjamin FOR:EX" userId="7f4eda01-6c45-426b-aaaf-714e3e1b5dc1" providerId="ADAL" clId="{E03EB405-C498-4B27-8DAB-56226F5401A3}" dt="2022-10-13T18:53:41.185" v="85" actId="26606"/>
          <ac:spMkLst>
            <pc:docMk/>
            <pc:sldMk cId="416691284" sldId="308"/>
            <ac:spMk id="30" creationId="{0D65299F-028F-4AFC-B46A-8DB33E20FE4A}"/>
          </ac:spMkLst>
        </pc:spChg>
        <pc:spChg chg="add">
          <ac:chgData name="Timmerman, Benjamin FOR:EX" userId="7f4eda01-6c45-426b-aaaf-714e3e1b5dc1" providerId="ADAL" clId="{E03EB405-C498-4B27-8DAB-56226F5401A3}" dt="2022-10-13T18:53:41.185" v="85" actId="26606"/>
          <ac:spMkLst>
            <pc:docMk/>
            <pc:sldMk cId="416691284" sldId="308"/>
            <ac:spMk id="31" creationId="{BAC87F6E-526A-49B5-995D-42DB656594C9}"/>
          </ac:spMkLst>
        </pc:spChg>
        <pc:spChg chg="add">
          <ac:chgData name="Timmerman, Benjamin FOR:EX" userId="7f4eda01-6c45-426b-aaaf-714e3e1b5dc1" providerId="ADAL" clId="{E03EB405-C498-4B27-8DAB-56226F5401A3}" dt="2022-10-13T18:53:41.185" v="85" actId="26606"/>
          <ac:spMkLst>
            <pc:docMk/>
            <pc:sldMk cId="416691284" sldId="308"/>
            <ac:spMk id="32" creationId="{40EFF4F7-7E76-4288-925B-0A738398B5A4}"/>
          </ac:spMkLst>
        </pc:spChg>
        <pc:graphicFrameChg chg="add del">
          <ac:chgData name="Timmerman, Benjamin FOR:EX" userId="7f4eda01-6c45-426b-aaaf-714e3e1b5dc1" providerId="ADAL" clId="{E03EB405-C498-4B27-8DAB-56226F5401A3}" dt="2022-10-13T18:53:19.800" v="76" actId="26606"/>
          <ac:graphicFrameMkLst>
            <pc:docMk/>
            <pc:sldMk cId="416691284" sldId="308"/>
            <ac:graphicFrameMk id="5" creationId="{9ADE75DE-F6AE-66D5-2E88-654458A5F36A}"/>
          </ac:graphicFrameMkLst>
        </pc:graphicFrameChg>
        <pc:graphicFrameChg chg="add del">
          <ac:chgData name="Timmerman, Benjamin FOR:EX" userId="7f4eda01-6c45-426b-aaaf-714e3e1b5dc1" providerId="ADAL" clId="{E03EB405-C498-4B27-8DAB-56226F5401A3}" dt="2022-10-13T18:53:30.938" v="80" actId="26606"/>
          <ac:graphicFrameMkLst>
            <pc:docMk/>
            <pc:sldMk cId="416691284" sldId="308"/>
            <ac:graphicFrameMk id="18" creationId="{E84AF638-4A20-3864-6498-7A34669D111D}"/>
          </ac:graphicFrameMkLst>
        </pc:graphicFrameChg>
        <pc:graphicFrameChg chg="add del">
          <ac:chgData name="Timmerman, Benjamin FOR:EX" userId="7f4eda01-6c45-426b-aaaf-714e3e1b5dc1" providerId="ADAL" clId="{E03EB405-C498-4B27-8DAB-56226F5401A3}" dt="2022-10-13T18:53:41.176" v="84" actId="26606"/>
          <ac:graphicFrameMkLst>
            <pc:docMk/>
            <pc:sldMk cId="416691284" sldId="308"/>
            <ac:graphicFrameMk id="27" creationId="{9ADE75DE-F6AE-66D5-2E88-654458A5F36A}"/>
          </ac:graphicFrameMkLst>
        </pc:graphicFrameChg>
      </pc:sldChg>
      <pc:sldChg chg="addSp delSp modSp add mod">
        <pc:chgData name="Timmerman, Benjamin FOR:EX" userId="7f4eda01-6c45-426b-aaaf-714e3e1b5dc1" providerId="ADAL" clId="{E03EB405-C498-4B27-8DAB-56226F5401A3}" dt="2022-10-13T21:49:54.261" v="1039" actId="27636"/>
        <pc:sldMkLst>
          <pc:docMk/>
          <pc:sldMk cId="2474138511" sldId="309"/>
        </pc:sldMkLst>
        <pc:spChg chg="mod ord">
          <ac:chgData name="Timmerman, Benjamin FOR:EX" userId="7f4eda01-6c45-426b-aaaf-714e3e1b5dc1" providerId="ADAL" clId="{E03EB405-C498-4B27-8DAB-56226F5401A3}" dt="2022-10-13T21:49:54.261" v="1039" actId="27636"/>
          <ac:spMkLst>
            <pc:docMk/>
            <pc:sldMk cId="2474138511" sldId="309"/>
            <ac:spMk id="4" creationId="{D2E74A81-ECE5-45B3-955A-1A4E0673250F}"/>
          </ac:spMkLst>
        </pc:spChg>
        <pc:spChg chg="mod">
          <ac:chgData name="Timmerman, Benjamin FOR:EX" userId="7f4eda01-6c45-426b-aaaf-714e3e1b5dc1" providerId="ADAL" clId="{E03EB405-C498-4B27-8DAB-56226F5401A3}" dt="2022-10-13T21:06:53.631" v="995" actId="20577"/>
          <ac:spMkLst>
            <pc:docMk/>
            <pc:sldMk cId="2474138511" sldId="309"/>
            <ac:spMk id="8" creationId="{346FD218-697E-4F11-BDAE-E8017F28BEB7}"/>
          </ac:spMkLst>
        </pc:spChg>
        <pc:picChg chg="del">
          <ac:chgData name="Timmerman, Benjamin FOR:EX" userId="7f4eda01-6c45-426b-aaaf-714e3e1b5dc1" providerId="ADAL" clId="{E03EB405-C498-4B27-8DAB-56226F5401A3}" dt="2022-10-13T21:02:31.531" v="982" actId="478"/>
          <ac:picMkLst>
            <pc:docMk/>
            <pc:sldMk cId="2474138511" sldId="309"/>
            <ac:picMk id="5" creationId="{294201BF-F712-4190-95F9-5639821E1A74}"/>
          </ac:picMkLst>
        </pc:picChg>
        <pc:picChg chg="add del mod ord">
          <ac:chgData name="Timmerman, Benjamin FOR:EX" userId="7f4eda01-6c45-426b-aaaf-714e3e1b5dc1" providerId="ADAL" clId="{E03EB405-C498-4B27-8DAB-56226F5401A3}" dt="2022-10-13T21:35:42.573" v="1026" actId="14100"/>
          <ac:picMkLst>
            <pc:docMk/>
            <pc:sldMk cId="2474138511" sldId="309"/>
            <ac:picMk id="6" creationId="{B21FB722-31A6-D6F4-0265-9F1A95E52D4B}"/>
          </ac:picMkLst>
        </pc:picChg>
        <pc:picChg chg="mod">
          <ac:chgData name="Timmerman, Benjamin FOR:EX" userId="7f4eda01-6c45-426b-aaaf-714e3e1b5dc1" providerId="ADAL" clId="{E03EB405-C498-4B27-8DAB-56226F5401A3}" dt="2022-10-13T21:35:45.611" v="1027" actId="1076"/>
          <ac:picMkLst>
            <pc:docMk/>
            <pc:sldMk cId="2474138511" sldId="309"/>
            <ac:picMk id="9" creationId="{1B4EC87C-FBC6-4583-8C20-D13D48A9DA3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DAOS</a:t>
            </a:r>
            <a:r>
              <a:rPr lang="en-CA" baseline="0" dirty="0"/>
              <a:t> Point Data 2016-2022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Sheet1!$I$9</c:f>
              <c:strCache>
                <c:ptCount val="1"/>
                <c:pt idx="0">
                  <c:v>IBD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Sheet1!$H$10:$H$16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Sheet1!$I$10:$I$16</c:f>
              <c:numCache>
                <c:formatCode>General</c:formatCode>
                <c:ptCount val="7"/>
                <c:pt idx="3">
                  <c:v>206</c:v>
                </c:pt>
                <c:pt idx="4">
                  <c:v>98</c:v>
                </c:pt>
                <c:pt idx="5">
                  <c:v>13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3-4404-A609-C332BF07FB63}"/>
            </c:ext>
          </c:extLst>
        </c:ser>
        <c:ser>
          <c:idx val="1"/>
          <c:order val="1"/>
          <c:tx>
            <c:strRef>
              <c:f>Sheet1!$J$9</c:f>
              <c:strCache>
                <c:ptCount val="1"/>
                <c:pt idx="0">
                  <c:v>IBM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Sheet1!$H$10:$H$16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Sheet1!$J$10:$J$16</c:f>
              <c:numCache>
                <c:formatCode>General</c:formatCode>
                <c:ptCount val="7"/>
                <c:pt idx="0">
                  <c:v>10081</c:v>
                </c:pt>
                <c:pt idx="1">
                  <c:v>10291</c:v>
                </c:pt>
                <c:pt idx="2">
                  <c:v>26040</c:v>
                </c:pt>
                <c:pt idx="3">
                  <c:v>29888</c:v>
                </c:pt>
                <c:pt idx="4">
                  <c:v>22468</c:v>
                </c:pt>
                <c:pt idx="5">
                  <c:v>3685</c:v>
                </c:pt>
                <c:pt idx="6">
                  <c:v>2203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23-4404-A609-C332BF07FB63}"/>
            </c:ext>
          </c:extLst>
        </c:ser>
        <c:ser>
          <c:idx val="2"/>
          <c:order val="2"/>
          <c:tx>
            <c:strRef>
              <c:f>Sheet1!$K$9</c:f>
              <c:strCache>
                <c:ptCount val="1"/>
                <c:pt idx="0">
                  <c:v>IBS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Sheet1!$H$10:$H$16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Sheet1!$K$10:$K$16</c:f>
              <c:numCache>
                <c:formatCode>General</c:formatCode>
                <c:ptCount val="7"/>
                <c:pt idx="0">
                  <c:v>5652</c:v>
                </c:pt>
                <c:pt idx="1">
                  <c:v>10787</c:v>
                </c:pt>
                <c:pt idx="2">
                  <c:v>36386</c:v>
                </c:pt>
                <c:pt idx="3">
                  <c:v>31653</c:v>
                </c:pt>
                <c:pt idx="4">
                  <c:v>13973</c:v>
                </c:pt>
                <c:pt idx="5">
                  <c:v>222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23-4404-A609-C332BF07FB63}"/>
            </c:ext>
          </c:extLst>
        </c:ser>
        <c:ser>
          <c:idx val="3"/>
          <c:order val="3"/>
          <c:tx>
            <c:strRef>
              <c:f>Sheet1!$L$9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Sheet1!$H$10:$H$16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Sheet1!$L$10:$L$16</c:f>
              <c:numCache>
                <c:formatCode>General</c:formatCode>
                <c:ptCount val="7"/>
                <c:pt idx="0">
                  <c:v>15733</c:v>
                </c:pt>
                <c:pt idx="1">
                  <c:v>21078</c:v>
                </c:pt>
                <c:pt idx="2">
                  <c:v>62426</c:v>
                </c:pt>
                <c:pt idx="3">
                  <c:v>69037</c:v>
                </c:pt>
                <c:pt idx="4">
                  <c:v>36539</c:v>
                </c:pt>
                <c:pt idx="5" formatCode="0">
                  <c:v>3920</c:v>
                </c:pt>
                <c:pt idx="6">
                  <c:v>2335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23-4404-A609-C332BF07F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7677416"/>
        <c:axId val="647679384"/>
      </c:barChart>
      <c:catAx>
        <c:axId val="64767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79384"/>
        <c:crosses val="autoZero"/>
        <c:auto val="1"/>
        <c:lblAlgn val="ctr"/>
        <c:lblOffset val="100"/>
        <c:noMultiLvlLbl val="0"/>
      </c:catAx>
      <c:valAx>
        <c:axId val="647679384"/>
        <c:scaling>
          <c:orientation val="minMax"/>
          <c:max val="7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7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Count of DAOS Observations 2016-2022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Sheet1!$H$24:$H$30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Sheet1!$I$24:$I$30</c:f>
              <c:numCache>
                <c:formatCode>General</c:formatCode>
                <c:ptCount val="7"/>
                <c:pt idx="0">
                  <c:v>845</c:v>
                </c:pt>
                <c:pt idx="1">
                  <c:v>956</c:v>
                </c:pt>
                <c:pt idx="2">
                  <c:v>2971</c:v>
                </c:pt>
                <c:pt idx="3">
                  <c:v>2869</c:v>
                </c:pt>
                <c:pt idx="4">
                  <c:v>1689</c:v>
                </c:pt>
                <c:pt idx="5">
                  <c:v>904</c:v>
                </c:pt>
                <c:pt idx="6">
                  <c:v>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FA-4541-8F28-C71F47DAB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7990056"/>
        <c:axId val="597991040"/>
      </c:barChart>
      <c:catAx>
        <c:axId val="59799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7991040"/>
        <c:crosses val="autoZero"/>
        <c:auto val="1"/>
        <c:lblAlgn val="ctr"/>
        <c:lblOffset val="100"/>
        <c:noMultiLvlLbl val="0"/>
      </c:catAx>
      <c:valAx>
        <c:axId val="5979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7990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DDA8B-74F3-491C-AB57-8657A60A984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7D02F67-0527-4DF0-9F7A-BBF5C39FEC96}">
      <dgm:prSet/>
      <dgm:spPr/>
      <dgm:t>
        <a:bodyPr/>
        <a:lstStyle/>
        <a:p>
          <a:r>
            <a:rPr lang="en-US" dirty="0"/>
            <a:t>IBB research plot development – shelf-life study, pheromone testing, and management techniques.</a:t>
          </a:r>
        </a:p>
      </dgm:t>
    </dgm:pt>
    <dgm:pt modelId="{201DA541-18EB-4467-8C73-FC72D81DB5EB}" type="parTrans" cxnId="{3D5B5624-8C47-4252-9A8C-6F506A38883E}">
      <dgm:prSet/>
      <dgm:spPr/>
      <dgm:t>
        <a:bodyPr/>
        <a:lstStyle/>
        <a:p>
          <a:endParaRPr lang="en-US"/>
        </a:p>
      </dgm:t>
    </dgm:pt>
    <dgm:pt modelId="{63D580D0-877F-4B82-B838-546B6597342D}" type="sibTrans" cxnId="{3D5B5624-8C47-4252-9A8C-6F506A38883E}">
      <dgm:prSet/>
      <dgm:spPr/>
      <dgm:t>
        <a:bodyPr/>
        <a:lstStyle/>
        <a:p>
          <a:endParaRPr lang="en-US"/>
        </a:p>
      </dgm:t>
    </dgm:pt>
    <dgm:pt modelId="{6A7292F5-6452-4E4C-9D41-4063F0EA7E4B}">
      <dgm:prSet/>
      <dgm:spPr/>
      <dgm:t>
        <a:bodyPr/>
        <a:lstStyle/>
        <a:p>
          <a:r>
            <a:rPr lang="en-US" dirty="0"/>
            <a:t>Regional based IBM Search and Destroy Contract.</a:t>
          </a:r>
        </a:p>
      </dgm:t>
    </dgm:pt>
    <dgm:pt modelId="{5D49C838-A239-4091-9052-038D785D47B8}" type="parTrans" cxnId="{D77370CC-9D2A-4248-A3C0-F4C5F62541EF}">
      <dgm:prSet/>
      <dgm:spPr/>
      <dgm:t>
        <a:bodyPr/>
        <a:lstStyle/>
        <a:p>
          <a:endParaRPr lang="en-US"/>
        </a:p>
      </dgm:t>
    </dgm:pt>
    <dgm:pt modelId="{317EF0DD-4BF6-4D5C-889F-1BF2772EC214}" type="sibTrans" cxnId="{D77370CC-9D2A-4248-A3C0-F4C5F62541EF}">
      <dgm:prSet/>
      <dgm:spPr/>
      <dgm:t>
        <a:bodyPr/>
        <a:lstStyle/>
        <a:p>
          <a:endParaRPr lang="en-US"/>
        </a:p>
      </dgm:t>
    </dgm:pt>
    <dgm:pt modelId="{1AA57CA4-E6FB-449F-B6F7-8753861D9812}">
      <dgm:prSet/>
      <dgm:spPr/>
      <dgm:t>
        <a:bodyPr/>
        <a:lstStyle/>
        <a:p>
          <a:r>
            <a:rPr lang="en-US"/>
            <a:t>Bark Beetle Dashboard tool being updated to provide bark beetle metrics for 2022 data.</a:t>
          </a:r>
        </a:p>
      </dgm:t>
    </dgm:pt>
    <dgm:pt modelId="{EE5E6323-741F-4E68-9303-5FB3C436C842}" type="parTrans" cxnId="{DE57A692-4CB6-4F1C-B6A0-9C9ADFF6549C}">
      <dgm:prSet/>
      <dgm:spPr/>
      <dgm:t>
        <a:bodyPr/>
        <a:lstStyle/>
        <a:p>
          <a:endParaRPr lang="en-US"/>
        </a:p>
      </dgm:t>
    </dgm:pt>
    <dgm:pt modelId="{3D1DA1BB-580A-4F9F-9A73-7911868047E2}" type="sibTrans" cxnId="{DE57A692-4CB6-4F1C-B6A0-9C9ADFF6549C}">
      <dgm:prSet/>
      <dgm:spPr/>
      <dgm:t>
        <a:bodyPr/>
        <a:lstStyle/>
        <a:p>
          <a:endParaRPr lang="en-US"/>
        </a:p>
      </dgm:t>
    </dgm:pt>
    <dgm:pt modelId="{A62B8774-4069-4F3A-8066-91D9C1B6D815}">
      <dgm:prSet/>
      <dgm:spPr/>
      <dgm:t>
        <a:bodyPr/>
        <a:lstStyle/>
        <a:p>
          <a:endParaRPr lang="en-US" dirty="0"/>
        </a:p>
      </dgm:t>
    </dgm:pt>
    <dgm:pt modelId="{33D89DCA-8C51-4203-AB53-F2BD49BA3E80}" type="parTrans" cxnId="{97A0D9AB-A494-4C28-94EF-D76F9772A5DA}">
      <dgm:prSet/>
      <dgm:spPr/>
      <dgm:t>
        <a:bodyPr/>
        <a:lstStyle/>
        <a:p>
          <a:endParaRPr lang="en-US"/>
        </a:p>
      </dgm:t>
    </dgm:pt>
    <dgm:pt modelId="{2218A733-A6DD-4B77-AD5B-41E4339CB904}" type="sibTrans" cxnId="{97A0D9AB-A494-4C28-94EF-D76F9772A5DA}">
      <dgm:prSet/>
      <dgm:spPr/>
      <dgm:t>
        <a:bodyPr/>
        <a:lstStyle/>
        <a:p>
          <a:endParaRPr lang="en-US"/>
        </a:p>
      </dgm:t>
    </dgm:pt>
    <dgm:pt modelId="{9ACCBA76-071A-4E1F-BA1E-A62B24FDA425}" type="pres">
      <dgm:prSet presAssocID="{43ADDA8B-74F3-491C-AB57-8657A60A984A}" presName="linear" presStyleCnt="0">
        <dgm:presLayoutVars>
          <dgm:animLvl val="lvl"/>
          <dgm:resizeHandles val="exact"/>
        </dgm:presLayoutVars>
      </dgm:prSet>
      <dgm:spPr/>
    </dgm:pt>
    <dgm:pt modelId="{71DD2B5D-C56E-4C5B-B5A4-C17A1C5770E8}" type="pres">
      <dgm:prSet presAssocID="{A7D02F67-0527-4DF0-9F7A-BBF5C39FEC9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F99F8F4-F44F-4528-858D-3E805ACC318E}" type="pres">
      <dgm:prSet presAssocID="{63D580D0-877F-4B82-B838-546B6597342D}" presName="spacer" presStyleCnt="0"/>
      <dgm:spPr/>
    </dgm:pt>
    <dgm:pt modelId="{4DD12AD4-61F6-46F0-BE0B-34F8F2DD4603}" type="pres">
      <dgm:prSet presAssocID="{6A7292F5-6452-4E4C-9D41-4063F0EA7E4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925B4CD-E141-453A-AAE1-D38F9B34F9CA}" type="pres">
      <dgm:prSet presAssocID="{317EF0DD-4BF6-4D5C-889F-1BF2772EC214}" presName="spacer" presStyleCnt="0"/>
      <dgm:spPr/>
    </dgm:pt>
    <dgm:pt modelId="{E549B4A9-DF31-4537-820D-D285B0DE3150}" type="pres">
      <dgm:prSet presAssocID="{1AA57CA4-E6FB-449F-B6F7-8753861D981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669567F-1455-4CAA-89D1-794A2EC1F678}" type="pres">
      <dgm:prSet presAssocID="{1AA57CA4-E6FB-449F-B6F7-8753861D981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FAC6217-2E9F-4861-A5CB-BDF2C176EBA2}" type="presOf" srcId="{1AA57CA4-E6FB-449F-B6F7-8753861D9812}" destId="{E549B4A9-DF31-4537-820D-D285B0DE3150}" srcOrd="0" destOrd="0" presId="urn:microsoft.com/office/officeart/2005/8/layout/vList2"/>
    <dgm:cxn modelId="{DF4D0920-9170-4494-953A-3F5E31998924}" type="presOf" srcId="{43ADDA8B-74F3-491C-AB57-8657A60A984A}" destId="{9ACCBA76-071A-4E1F-BA1E-A62B24FDA425}" srcOrd="0" destOrd="0" presId="urn:microsoft.com/office/officeart/2005/8/layout/vList2"/>
    <dgm:cxn modelId="{3D5B5624-8C47-4252-9A8C-6F506A38883E}" srcId="{43ADDA8B-74F3-491C-AB57-8657A60A984A}" destId="{A7D02F67-0527-4DF0-9F7A-BBF5C39FEC96}" srcOrd="0" destOrd="0" parTransId="{201DA541-18EB-4467-8C73-FC72D81DB5EB}" sibTransId="{63D580D0-877F-4B82-B838-546B6597342D}"/>
    <dgm:cxn modelId="{CD206555-39E0-43C2-B501-117301C52D04}" type="presOf" srcId="{A7D02F67-0527-4DF0-9F7A-BBF5C39FEC96}" destId="{71DD2B5D-C56E-4C5B-B5A4-C17A1C5770E8}" srcOrd="0" destOrd="0" presId="urn:microsoft.com/office/officeart/2005/8/layout/vList2"/>
    <dgm:cxn modelId="{DE57A692-4CB6-4F1C-B6A0-9C9ADFF6549C}" srcId="{43ADDA8B-74F3-491C-AB57-8657A60A984A}" destId="{1AA57CA4-E6FB-449F-B6F7-8753861D9812}" srcOrd="2" destOrd="0" parTransId="{EE5E6323-741F-4E68-9303-5FB3C436C842}" sibTransId="{3D1DA1BB-580A-4F9F-9A73-7911868047E2}"/>
    <dgm:cxn modelId="{97A0D9AB-A494-4C28-94EF-D76F9772A5DA}" srcId="{1AA57CA4-E6FB-449F-B6F7-8753861D9812}" destId="{A62B8774-4069-4F3A-8066-91D9C1B6D815}" srcOrd="0" destOrd="0" parTransId="{33D89DCA-8C51-4203-AB53-F2BD49BA3E80}" sibTransId="{2218A733-A6DD-4B77-AD5B-41E4339CB904}"/>
    <dgm:cxn modelId="{548040C5-BA8F-4A7D-853E-D7DE5F50CB06}" type="presOf" srcId="{6A7292F5-6452-4E4C-9D41-4063F0EA7E4B}" destId="{4DD12AD4-61F6-46F0-BE0B-34F8F2DD4603}" srcOrd="0" destOrd="0" presId="urn:microsoft.com/office/officeart/2005/8/layout/vList2"/>
    <dgm:cxn modelId="{D77370CC-9D2A-4248-A3C0-F4C5F62541EF}" srcId="{43ADDA8B-74F3-491C-AB57-8657A60A984A}" destId="{6A7292F5-6452-4E4C-9D41-4063F0EA7E4B}" srcOrd="1" destOrd="0" parTransId="{5D49C838-A239-4091-9052-038D785D47B8}" sibTransId="{317EF0DD-4BF6-4D5C-889F-1BF2772EC214}"/>
    <dgm:cxn modelId="{DE7FBBFD-CD8F-4507-8AA2-CED8B8611538}" type="presOf" srcId="{A62B8774-4069-4F3A-8066-91D9C1B6D815}" destId="{8669567F-1455-4CAA-89D1-794A2EC1F678}" srcOrd="0" destOrd="0" presId="urn:microsoft.com/office/officeart/2005/8/layout/vList2"/>
    <dgm:cxn modelId="{65049643-7DE5-4311-836D-DA43F72D770C}" type="presParOf" srcId="{9ACCBA76-071A-4E1F-BA1E-A62B24FDA425}" destId="{71DD2B5D-C56E-4C5B-B5A4-C17A1C5770E8}" srcOrd="0" destOrd="0" presId="urn:microsoft.com/office/officeart/2005/8/layout/vList2"/>
    <dgm:cxn modelId="{22C0163C-69F9-4A6F-BE87-AFD32E89647C}" type="presParOf" srcId="{9ACCBA76-071A-4E1F-BA1E-A62B24FDA425}" destId="{DF99F8F4-F44F-4528-858D-3E805ACC318E}" srcOrd="1" destOrd="0" presId="urn:microsoft.com/office/officeart/2005/8/layout/vList2"/>
    <dgm:cxn modelId="{0D634717-65D4-4AA3-BB22-9E4ED3ADB84E}" type="presParOf" srcId="{9ACCBA76-071A-4E1F-BA1E-A62B24FDA425}" destId="{4DD12AD4-61F6-46F0-BE0B-34F8F2DD4603}" srcOrd="2" destOrd="0" presId="urn:microsoft.com/office/officeart/2005/8/layout/vList2"/>
    <dgm:cxn modelId="{CC4A2184-80A2-4B46-88DF-93D722EE2D51}" type="presParOf" srcId="{9ACCBA76-071A-4E1F-BA1E-A62B24FDA425}" destId="{E925B4CD-E141-453A-AAE1-D38F9B34F9CA}" srcOrd="3" destOrd="0" presId="urn:microsoft.com/office/officeart/2005/8/layout/vList2"/>
    <dgm:cxn modelId="{C3C06A2C-909A-4A62-B0F8-93F7DB134E0A}" type="presParOf" srcId="{9ACCBA76-071A-4E1F-BA1E-A62B24FDA425}" destId="{E549B4A9-DF31-4537-820D-D285B0DE3150}" srcOrd="4" destOrd="0" presId="urn:microsoft.com/office/officeart/2005/8/layout/vList2"/>
    <dgm:cxn modelId="{34CAA70B-EC55-4CBF-AB61-DF887417E779}" type="presParOf" srcId="{9ACCBA76-071A-4E1F-BA1E-A62B24FDA425}" destId="{8669567F-1455-4CAA-89D1-794A2EC1F67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D2B5D-C56E-4C5B-B5A4-C17A1C5770E8}">
      <dsp:nvSpPr>
        <dsp:cNvPr id="0" name=""/>
        <dsp:cNvSpPr/>
      </dsp:nvSpPr>
      <dsp:spPr>
        <a:xfrm>
          <a:off x="0" y="480829"/>
          <a:ext cx="4205288" cy="11583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IBB research plot development – shelf-life study, pheromone testing, and management techniques.</a:t>
          </a:r>
        </a:p>
      </dsp:txBody>
      <dsp:txXfrm>
        <a:off x="56544" y="537373"/>
        <a:ext cx="4092200" cy="1045212"/>
      </dsp:txXfrm>
    </dsp:sp>
    <dsp:sp modelId="{4DD12AD4-61F6-46F0-BE0B-34F8F2DD4603}">
      <dsp:nvSpPr>
        <dsp:cNvPr id="0" name=""/>
        <dsp:cNvSpPr/>
      </dsp:nvSpPr>
      <dsp:spPr>
        <a:xfrm>
          <a:off x="0" y="1702489"/>
          <a:ext cx="4205288" cy="1158300"/>
        </a:xfrm>
        <a:prstGeom prst="roundRect">
          <a:avLst/>
        </a:prstGeom>
        <a:gradFill rotWithShape="0">
          <a:gsLst>
            <a:gs pos="0">
              <a:schemeClr val="accent2">
                <a:hueOff val="-5175944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4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4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Regional based IBM Search and Destroy Contract.</a:t>
          </a:r>
        </a:p>
      </dsp:txBody>
      <dsp:txXfrm>
        <a:off x="56544" y="1759033"/>
        <a:ext cx="4092200" cy="1045212"/>
      </dsp:txXfrm>
    </dsp:sp>
    <dsp:sp modelId="{E549B4A9-DF31-4537-820D-D285B0DE3150}">
      <dsp:nvSpPr>
        <dsp:cNvPr id="0" name=""/>
        <dsp:cNvSpPr/>
      </dsp:nvSpPr>
      <dsp:spPr>
        <a:xfrm>
          <a:off x="0" y="2924150"/>
          <a:ext cx="4205288" cy="1158300"/>
        </a:xfrm>
        <a:prstGeom prst="roundRect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Bark Beetle Dashboard tool being updated to provide bark beetle metrics for 2022 data.</a:t>
          </a:r>
        </a:p>
      </dsp:txBody>
      <dsp:txXfrm>
        <a:off x="56544" y="2980694"/>
        <a:ext cx="4092200" cy="1045212"/>
      </dsp:txXfrm>
    </dsp:sp>
    <dsp:sp modelId="{8669567F-1455-4CAA-89D1-794A2EC1F678}">
      <dsp:nvSpPr>
        <dsp:cNvPr id="0" name=""/>
        <dsp:cNvSpPr/>
      </dsp:nvSpPr>
      <dsp:spPr>
        <a:xfrm>
          <a:off x="0" y="4082450"/>
          <a:ext cx="4205288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518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700" kern="1200" dirty="0"/>
        </a:p>
      </dsp:txBody>
      <dsp:txXfrm>
        <a:off x="0" y="4082450"/>
        <a:ext cx="4205288" cy="364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7650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21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6256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20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0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7175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09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147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441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986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42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BBBC115-B9C4-4D96-89F2-1727F41867F0}" type="datetimeFigureOut">
              <a:rPr lang="en-CA" smtClean="0"/>
              <a:t>2022-10-11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EC2C347-6FE3-49ED-8758-4AC1EF8722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564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governmentofbc.maps.arcgis.com/apps/MapSeries/index.html?appid=8ae73998dc914ceba50c6b2ad667564b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2286000"/>
            <a:ext cx="6743700" cy="1828800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CA" sz="2800" dirty="0">
                <a:solidFill>
                  <a:schemeClr val="tx1"/>
                </a:solidFill>
              </a:rPr>
              <a:t>Skeena Region</a:t>
            </a:r>
            <a:br>
              <a:rPr lang="en-CA" sz="2800" dirty="0">
                <a:solidFill>
                  <a:schemeClr val="tx1"/>
                </a:solidFill>
              </a:rPr>
            </a:br>
            <a:r>
              <a:rPr lang="en-CA" sz="2800" dirty="0">
                <a:solidFill>
                  <a:schemeClr val="tx1"/>
                </a:solidFill>
              </a:rPr>
              <a:t>2022 DAOS Summary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5" y="4483290"/>
            <a:ext cx="5101209" cy="1329208"/>
          </a:xfrm>
        </p:spPr>
        <p:txBody>
          <a:bodyPr>
            <a:normAutofit/>
          </a:bodyPr>
          <a:lstStyle/>
          <a:p>
            <a:r>
              <a:rPr lang="en-CA" dirty="0"/>
              <a:t>By Benjamin Timmerman</a:t>
            </a:r>
          </a:p>
        </p:txBody>
      </p:sp>
    </p:spTree>
    <p:extLst>
      <p:ext uri="{BB962C8B-B14F-4D97-AF65-F5344CB8AC3E}">
        <p14:creationId xmlns:p14="http://schemas.microsoft.com/office/powerpoint/2010/main" val="1419334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Detailed Aerial overview Survey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3260E-CCFD-4648-9E47-23F1DFD833DD}"/>
              </a:ext>
            </a:extLst>
          </p:cNvPr>
          <p:cNvSpPr txBox="1"/>
          <p:nvPr/>
        </p:nvSpPr>
        <p:spPr>
          <a:xfrm>
            <a:off x="482601" y="2638044"/>
            <a:ext cx="2522980" cy="3415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Helicopter survey mapping waypoints and areas of bark beetle infestation.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Limited to identifying ‘red attack’ stage bark beetle infestations.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Management tactics assigned to each infestation node and polygon.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BC683A-974E-7148-26E2-62C234E76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180" y="632554"/>
            <a:ext cx="5655819" cy="542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7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7443DB-6442-4AF1-870C-F64B81394F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001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Detailed Aerial overview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3260E-CCFD-4648-9E47-23F1DFD833DD}"/>
              </a:ext>
            </a:extLst>
          </p:cNvPr>
          <p:cNvSpPr txBox="1"/>
          <p:nvPr/>
        </p:nvSpPr>
        <p:spPr>
          <a:xfrm>
            <a:off x="1673352" y="2638044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Helicopter survey mapping waypoints and areas of bark beetle infestation.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Limited to identifying ‘red attack’ stage bark beetle infestations.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Management tactics assigned to each infestation node and polygon.</a:t>
            </a:r>
          </a:p>
        </p:txBody>
      </p:sp>
    </p:spTree>
    <p:extLst>
      <p:ext uri="{BB962C8B-B14F-4D97-AF65-F5344CB8AC3E}">
        <p14:creationId xmlns:p14="http://schemas.microsoft.com/office/powerpoint/2010/main" val="2155189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62ACEE-A290-4013-9C4B-779370A3D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8" y="853842"/>
            <a:ext cx="7208169" cy="5815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2016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5949280"/>
            <a:ext cx="2327060" cy="6457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124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81640C-CE2B-4775-935C-46F603D88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99" y="868519"/>
            <a:ext cx="7199321" cy="5800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2017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5949280"/>
            <a:ext cx="2327060" cy="6457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474" y="2695746"/>
            <a:ext cx="5937755" cy="3101983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38AD8-EC01-40A2-A438-60461E718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7" y="868718"/>
            <a:ext cx="7197843" cy="576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2018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5949280"/>
            <a:ext cx="2327060" cy="6457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8011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045" y="5094300"/>
            <a:ext cx="1093747" cy="645728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749870-30DA-4E24-9D1A-F2EF80C34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836712"/>
            <a:ext cx="7177480" cy="5835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2019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5949280"/>
            <a:ext cx="2327060" cy="6457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2616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4201BF-F712-4190-95F9-5639821E1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78" y="836712"/>
            <a:ext cx="7197843" cy="5832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2020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5949280"/>
            <a:ext cx="2327060" cy="6457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443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4201BF-F712-4190-95F9-5639821E1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075" y="885062"/>
            <a:ext cx="7197843" cy="5736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2021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616" y="5652077"/>
            <a:ext cx="1659869" cy="9429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3390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74A81-ECE5-45B3-955A-1A4E06732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8081" y="5694309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FB722-31A6-D6F4-0265-9F1A95E52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931" y="836713"/>
            <a:ext cx="7154453" cy="5760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Infestation Spread 2016-2022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FD218-697E-4F11-BDAE-E8017F28BEB7}"/>
              </a:ext>
            </a:extLst>
          </p:cNvPr>
          <p:cNvSpPr txBox="1"/>
          <p:nvPr/>
        </p:nvSpPr>
        <p:spPr>
          <a:xfrm>
            <a:off x="5004048" y="1060271"/>
            <a:ext cx="3024337" cy="6771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CUMULATIVE INFESTATION 		    2022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C0C0C0"/>
                </a:highlight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076" y="5697225"/>
            <a:ext cx="1659869" cy="9429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4138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043A2A6A-B584-583D-2B18-111703126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1522" y="836712"/>
            <a:ext cx="2826442" cy="4000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BA3043-B3BC-B510-42C5-99E800F97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836712"/>
            <a:ext cx="5721970" cy="5544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76064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>
                <a:solidFill>
                  <a:schemeClr val="bg1"/>
                </a:solidFill>
              </a:rPr>
              <a:t>2022 Infestation points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EC87C-FBC6-4583-8C20-D13D48A9DA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4808" y="4981442"/>
            <a:ext cx="1659869" cy="9429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1037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Detailed Aerial overview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3260E-CCFD-4648-9E47-23F1DFD833DD}"/>
              </a:ext>
            </a:extLst>
          </p:cNvPr>
          <p:cNvSpPr txBox="1"/>
          <p:nvPr/>
        </p:nvSpPr>
        <p:spPr>
          <a:xfrm>
            <a:off x="482601" y="2638044"/>
            <a:ext cx="2522980" cy="3415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2022 DAOS observations continue to illustrate a decline in infestation rates.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Cold snaps over last 3 years likely contributed to brood mortality. 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heat domes had a profound impact on larval mortality.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A134282-12E0-42AE-80BC-A29667F09A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099994"/>
              </p:ext>
            </p:extLst>
          </p:nvPr>
        </p:nvGraphicFramePr>
        <p:xfrm>
          <a:off x="3973323" y="32849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6D62EDA-4C90-7290-B7B3-A8B5F163F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480727"/>
              </p:ext>
            </p:extLst>
          </p:nvPr>
        </p:nvGraphicFramePr>
        <p:xfrm>
          <a:off x="4132074" y="771311"/>
          <a:ext cx="4254498" cy="1600200"/>
        </p:xfrm>
        <a:graphic>
          <a:graphicData uri="http://schemas.openxmlformats.org/drawingml/2006/table">
            <a:tbl>
              <a:tblPr/>
              <a:tblGrid>
                <a:gridCol w="1817918">
                  <a:extLst>
                    <a:ext uri="{9D8B030D-6E8A-4147-A177-3AD203B41FA5}">
                      <a16:colId xmlns:a16="http://schemas.microsoft.com/office/drawing/2014/main" val="2377665898"/>
                    </a:ext>
                  </a:extLst>
                </a:gridCol>
                <a:gridCol w="609145">
                  <a:extLst>
                    <a:ext uri="{9D8B030D-6E8A-4147-A177-3AD203B41FA5}">
                      <a16:colId xmlns:a16="http://schemas.microsoft.com/office/drawing/2014/main" val="912345116"/>
                    </a:ext>
                  </a:extLst>
                </a:gridCol>
                <a:gridCol w="609145">
                  <a:extLst>
                    <a:ext uri="{9D8B030D-6E8A-4147-A177-3AD203B41FA5}">
                      <a16:colId xmlns:a16="http://schemas.microsoft.com/office/drawing/2014/main" val="406448861"/>
                    </a:ext>
                  </a:extLst>
                </a:gridCol>
                <a:gridCol w="609145">
                  <a:extLst>
                    <a:ext uri="{9D8B030D-6E8A-4147-A177-3AD203B41FA5}">
                      <a16:colId xmlns:a16="http://schemas.microsoft.com/office/drawing/2014/main" val="2668633074"/>
                    </a:ext>
                  </a:extLst>
                </a:gridCol>
                <a:gridCol w="609145">
                  <a:extLst>
                    <a:ext uri="{9D8B030D-6E8A-4147-A177-3AD203B41FA5}">
                      <a16:colId xmlns:a16="http://schemas.microsoft.com/office/drawing/2014/main" val="340580805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DAOS Point Data (# of Reds)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IBD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IBM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All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38364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6773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79096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26040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62426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3120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31653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69037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48482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5507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58924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345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4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Detailed Aerial overview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3260E-CCFD-4648-9E47-23F1DFD833DD}"/>
              </a:ext>
            </a:extLst>
          </p:cNvPr>
          <p:cNvSpPr txBox="1"/>
          <p:nvPr/>
        </p:nvSpPr>
        <p:spPr>
          <a:xfrm>
            <a:off x="482601" y="2638044"/>
            <a:ext cx="2522980" cy="3415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Total observations down almost 50% 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However, there were 38 polygons noted this year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IBB infestation across the region continues to rise.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2395114-70CC-4514-AFB3-1E482EC016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8217808"/>
              </p:ext>
            </p:extLst>
          </p:nvPr>
        </p:nvGraphicFramePr>
        <p:xfrm>
          <a:off x="397204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6A2E5C7-80DC-CE68-62DB-9DBA1F95C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818686"/>
              </p:ext>
            </p:extLst>
          </p:nvPr>
        </p:nvGraphicFramePr>
        <p:xfrm>
          <a:off x="4695940" y="837819"/>
          <a:ext cx="3124200" cy="1800225"/>
        </p:xfrm>
        <a:graphic>
          <a:graphicData uri="http://schemas.openxmlformats.org/drawingml/2006/table">
            <a:tbl>
              <a:tblPr/>
              <a:tblGrid>
                <a:gridCol w="2425700">
                  <a:extLst>
                    <a:ext uri="{9D8B030D-6E8A-4147-A177-3AD203B41FA5}">
                      <a16:colId xmlns:a16="http://schemas.microsoft.com/office/drawing/2014/main" val="422573148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177770860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Count of DAOS Observations 2016-2022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Obeserved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3924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98237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5427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0873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362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4973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52409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0221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496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178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498"/>
            <a:ext cx="8229600" cy="679622"/>
          </a:xfrm>
          <a:solidFill>
            <a:schemeClr val="tx2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Skeena REGION BARK BEETLE PORTAL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B931A4-5B6F-4841-9944-33740BFBD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F0CE72-0968-4F7B-8808-B71254AC0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17972"/>
            <a:ext cx="9144000" cy="54073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848DE2-A3A3-4ED9-8F00-824DC2F177E2}"/>
              </a:ext>
            </a:extLst>
          </p:cNvPr>
          <p:cNvSpPr txBox="1"/>
          <p:nvPr/>
        </p:nvSpPr>
        <p:spPr>
          <a:xfrm>
            <a:off x="6422141" y="5657671"/>
            <a:ext cx="272057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Bark Beetle Portal -</a:t>
            </a:r>
          </a:p>
          <a:p>
            <a:r>
              <a:rPr lang="en-CA" dirty="0"/>
              <a:t>Tool for coordinating and monitoring management activities within the region.</a:t>
            </a:r>
          </a:p>
        </p:txBody>
      </p:sp>
    </p:spTree>
    <p:extLst>
      <p:ext uri="{BB962C8B-B14F-4D97-AF65-F5344CB8AC3E}">
        <p14:creationId xmlns:p14="http://schemas.microsoft.com/office/powerpoint/2010/main" val="2589571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681103"/>
            <a:ext cx="2522980" cy="14957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 anchorCtr="1">
            <a:normAutofit/>
          </a:bodyPr>
          <a:lstStyle/>
          <a:p>
            <a:r>
              <a:rPr lang="en-US" sz="1300">
                <a:solidFill>
                  <a:schemeClr val="bg1"/>
                </a:solidFill>
              </a:rPr>
              <a:t>Bark Beetle Management Initiatives</a:t>
            </a:r>
          </a:p>
        </p:txBody>
      </p:sp>
      <p:graphicFrame>
        <p:nvGraphicFramePr>
          <p:cNvPr id="23" name="TextBox 2">
            <a:extLst>
              <a:ext uri="{FF2B5EF4-FFF2-40B4-BE49-F238E27FC236}">
                <a16:creationId xmlns:a16="http://schemas.microsoft.com/office/drawing/2014/main" id="{94EBC06D-9F9A-7D00-308B-B307B0D40F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4102141"/>
              </p:ext>
            </p:extLst>
          </p:nvPr>
        </p:nvGraphicFramePr>
        <p:xfrm>
          <a:off x="4214812" y="965200"/>
          <a:ext cx="4205288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0010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30262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2629" y="0"/>
            <a:ext cx="68413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067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7C37D-9BD5-4381-A5A5-627A1213C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654" y="1586484"/>
            <a:ext cx="2763774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CA" sz="18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40EFF4F7-7E76-4288-925B-0A738398B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771" y="1402080"/>
            <a:ext cx="3990522" cy="4053840"/>
          </a:xfrm>
        </p:spPr>
        <p:txBody>
          <a:bodyPr anchor="ctr">
            <a:normAutofit/>
          </a:bodyPr>
          <a:lstStyle/>
          <a:p>
            <a:r>
              <a:rPr lang="en-CA"/>
              <a:t>Contact me: Benjamin.Timmerman@gov.bc.ca </a:t>
            </a:r>
          </a:p>
          <a:p>
            <a:r>
              <a:rPr lang="en-CA"/>
              <a:t>250-692-1286</a:t>
            </a:r>
          </a:p>
          <a:p>
            <a:endParaRPr lang="en-CA"/>
          </a:p>
          <a:p>
            <a:r>
              <a:rPr lang="en-CA"/>
              <a:t>Explore the portal! </a:t>
            </a:r>
          </a:p>
          <a:p>
            <a:r>
              <a:rPr lang="en-CA" u="sng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https://governmentofbc.maps.arcgis.com/apps/MapSeries/index.html?appid=8ae73998dc914ceba50c6b2ad667564b#</a:t>
            </a:r>
            <a:r>
              <a:rPr lang="en-CA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CA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Username: PX_OSBP</a:t>
            </a:r>
          </a:p>
          <a:p>
            <a:r>
              <a:rPr lang="en-CA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Password: guest123</a:t>
            </a:r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69128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c463f16-4bca-4c05-a2f4-d7b97052a0dd">WRKVJX72KM36-1035324701-138</_dlc_DocId>
    <_dlc_DocIdUrl xmlns="2c463f16-4bca-4c05-a2f4-d7b97052a0dd">
      <Url>https://nrm.sp.gov.bc.ca/sites/flnr/OSB/_layouts/15/DocIdRedir.aspx?ID=WRKVJX72KM36-1035324701-138</Url>
      <Description>WRKVJX72KM36-1035324701-138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5DF176A7D7944BA0E394462BAEEB11" ma:contentTypeVersion="2" ma:contentTypeDescription="Create a new document." ma:contentTypeScope="" ma:versionID="b70d611bc02590e66d90f78905fd4a8f">
  <xsd:schema xmlns:xsd="http://www.w3.org/2001/XMLSchema" xmlns:xs="http://www.w3.org/2001/XMLSchema" xmlns:p="http://schemas.microsoft.com/office/2006/metadata/properties" xmlns:ns2="2c463f16-4bca-4c05-a2f4-d7b97052a0dd" targetNamespace="http://schemas.microsoft.com/office/2006/metadata/properties" ma:root="true" ma:fieldsID="e96ce932edf286284cf58bf78102296e" ns2:_="">
    <xsd:import namespace="2c463f16-4bca-4c05-a2f4-d7b97052a0d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463f16-4bca-4c05-a2f4-d7b97052a0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C93091-DCB2-464E-B9AF-B3A9ECFA91A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2AA3101-3662-40B2-B11E-AC19FC928C40}">
  <ds:schemaRefs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c463f16-4bca-4c05-a2f4-d7b97052a0d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98EB286-227A-4EFA-9E99-6467CC7B646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1796C46-05AF-43FC-B4CA-8C5D08B9E3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463f16-4bca-4c05-a2f4-d7b97052a0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4666</TotalTime>
  <Words>415</Words>
  <Application>Microsoft Office PowerPoint</Application>
  <PresentationFormat>On-screen Show (4:3)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MT</vt:lpstr>
      <vt:lpstr>Parcel</vt:lpstr>
      <vt:lpstr>Skeena Region 2022 DAOS Summary</vt:lpstr>
      <vt:lpstr>Detailed Aerial overview Survey</vt:lpstr>
      <vt:lpstr>Detailed Aerial overview Survey</vt:lpstr>
      <vt:lpstr>Infestation Spread 2016-2022</vt:lpstr>
      <vt:lpstr>Infestation Spread 2016-2022</vt:lpstr>
      <vt:lpstr>Infestation Spread 2016-2022</vt:lpstr>
      <vt:lpstr>Infestation Spread 2016-2022</vt:lpstr>
      <vt:lpstr>Infestation Spread 2016-2022</vt:lpstr>
      <vt:lpstr>Infestation Spread 2016-2022</vt:lpstr>
      <vt:lpstr>Infestation Spread 2016-2022</vt:lpstr>
      <vt:lpstr>2022 Infestation points</vt:lpstr>
      <vt:lpstr>Detailed Aerial overview Survey</vt:lpstr>
      <vt:lpstr>Detailed Aerial overview Survey</vt:lpstr>
      <vt:lpstr>Skeena REGION BARK BEETLE PORTAL</vt:lpstr>
      <vt:lpstr>Bark Beetle Management Initiatives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Skeena Region Bark Beetle Management Update October 2020</dc:title>
  <dc:creator>Weyman, Luke FLNR:EX</dc:creator>
  <cp:lastModifiedBy>Timmerman, Benjamin FOR:EX</cp:lastModifiedBy>
  <cp:revision>26</cp:revision>
  <dcterms:created xsi:type="dcterms:W3CDTF">2020-10-27T17:14:35Z</dcterms:created>
  <dcterms:modified xsi:type="dcterms:W3CDTF">2022-10-13T21:53:57Z</dcterms:modified>
</cp:coreProperties>
</file>